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4"/>
    <p:sldMasterId id="2147483826" r:id="rId5"/>
    <p:sldMasterId id="2147483856" r:id="rId6"/>
  </p:sldMasterIdLst>
  <p:notesMasterIdLst>
    <p:notesMasterId r:id="rId22"/>
  </p:notesMasterIdLst>
  <p:handoutMasterIdLst>
    <p:handoutMasterId r:id="rId23"/>
  </p:handoutMasterIdLst>
  <p:sldIdLst>
    <p:sldId id="2432" r:id="rId7"/>
    <p:sldId id="2433" r:id="rId8"/>
    <p:sldId id="2457" r:id="rId9"/>
    <p:sldId id="2456" r:id="rId10"/>
    <p:sldId id="2461" r:id="rId11"/>
    <p:sldId id="2462" r:id="rId12"/>
    <p:sldId id="2463" r:id="rId13"/>
    <p:sldId id="2467" r:id="rId14"/>
    <p:sldId id="2468" r:id="rId15"/>
    <p:sldId id="2466" r:id="rId16"/>
    <p:sldId id="2464" r:id="rId17"/>
    <p:sldId id="2465" r:id="rId18"/>
    <p:sldId id="2436" r:id="rId19"/>
    <p:sldId id="2441" r:id="rId20"/>
    <p:sldId id="2442" r:id="rId21"/>
  </p:sldIdLst>
  <p:sldSz cx="12160250" cy="6840538"/>
  <p:notesSz cx="6805613" cy="9944100"/>
  <p:defaultTextStyle>
    <a:defPPr>
      <a:defRPr lang="pt-PT"/>
    </a:defPPr>
    <a:lvl1pPr marL="0" algn="l" defTabSz="912857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1pPr>
    <a:lvl2pPr marL="456427" algn="l" defTabSz="912857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2pPr>
    <a:lvl3pPr marL="912857" algn="l" defTabSz="912857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3pPr>
    <a:lvl4pPr marL="1369284" algn="l" defTabSz="912857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4pPr>
    <a:lvl5pPr marL="1825713" algn="l" defTabSz="912857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5pPr>
    <a:lvl6pPr marL="2282140" algn="l" defTabSz="912857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6pPr>
    <a:lvl7pPr marL="2738569" algn="l" defTabSz="912857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7pPr>
    <a:lvl8pPr marL="3194998" algn="l" defTabSz="912857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8pPr>
    <a:lvl9pPr marL="3651426" algn="l" defTabSz="912857" rtl="0" eaLnBrk="1" latinLnBrk="0" hangingPunct="1">
      <a:defRPr sz="179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s &amp; separadores" id="{96692659-551A-4923-AF26-E3A845F50941}">
          <p14:sldIdLst>
            <p14:sldId id="2432"/>
          </p14:sldIdLst>
        </p14:section>
        <p14:section name="Texto" id="{8B38FAA4-86C9-4C75-A970-A3DE62EEAE44}">
          <p14:sldIdLst>
            <p14:sldId id="2433"/>
            <p14:sldId id="2457"/>
            <p14:sldId id="2456"/>
            <p14:sldId id="2461"/>
            <p14:sldId id="2462"/>
            <p14:sldId id="2463"/>
            <p14:sldId id="2467"/>
            <p14:sldId id="2468"/>
            <p14:sldId id="2466"/>
            <p14:sldId id="2464"/>
            <p14:sldId id="2465"/>
            <p14:sldId id="2436"/>
            <p14:sldId id="2441"/>
            <p14:sldId id="244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666666"/>
    <a:srgbClr val="F36C00"/>
    <a:srgbClr val="009900"/>
    <a:srgbClr val="C0C0C0"/>
    <a:srgbClr val="818181"/>
    <a:srgbClr val="A1A1A1"/>
    <a:srgbClr val="F8E0CD"/>
    <a:srgbClr val="FFC39A"/>
    <a:srgbClr val="FF873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2515" autoAdjust="0"/>
  </p:normalViewPr>
  <p:slideViewPr>
    <p:cSldViewPr showGuides="1">
      <p:cViewPr varScale="1">
        <p:scale>
          <a:sx n="67" d="100"/>
          <a:sy n="67" d="100"/>
        </p:scale>
        <p:origin x="68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74" d="100"/>
          <a:sy n="74" d="100"/>
        </p:scale>
        <p:origin x="404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099" cy="498932"/>
          </a:xfrm>
          <a:prstGeom prst="rect">
            <a:avLst/>
          </a:prstGeom>
        </p:spPr>
        <p:txBody>
          <a:bodyPr vert="horz" lIns="91410" tIns="45705" rIns="91410" bIns="45705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8932"/>
          </a:xfrm>
          <a:prstGeom prst="rect">
            <a:avLst/>
          </a:prstGeom>
        </p:spPr>
        <p:txBody>
          <a:bodyPr vert="horz" lIns="91410" tIns="45705" rIns="91410" bIns="45705" rtlCol="0"/>
          <a:lstStyle>
            <a:lvl1pPr algn="r">
              <a:defRPr sz="1200"/>
            </a:lvl1pPr>
          </a:lstStyle>
          <a:p>
            <a:fld id="{B4451C61-B082-485E-91F5-E2E084819995}" type="datetimeFigureOut">
              <a:rPr lang="pt-PT" smtClean="0"/>
              <a:t>18/01/2023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445170"/>
            <a:ext cx="2949099" cy="498931"/>
          </a:xfrm>
          <a:prstGeom prst="rect">
            <a:avLst/>
          </a:prstGeom>
        </p:spPr>
        <p:txBody>
          <a:bodyPr vert="horz" lIns="91410" tIns="45705" rIns="91410" bIns="45705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40" y="9445170"/>
            <a:ext cx="2949099" cy="498931"/>
          </a:xfrm>
          <a:prstGeom prst="rect">
            <a:avLst/>
          </a:prstGeom>
        </p:spPr>
        <p:txBody>
          <a:bodyPr vert="horz" lIns="91410" tIns="45705" rIns="91410" bIns="45705" rtlCol="0" anchor="b"/>
          <a:lstStyle>
            <a:lvl1pPr algn="r">
              <a:defRPr sz="1200"/>
            </a:lvl1pPr>
          </a:lstStyle>
          <a:p>
            <a:fld id="{1FE9D234-D440-495F-8F5B-45B9AA9A740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8007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099" cy="498932"/>
          </a:xfrm>
          <a:prstGeom prst="rect">
            <a:avLst/>
          </a:prstGeom>
        </p:spPr>
        <p:txBody>
          <a:bodyPr vert="horz" lIns="91410" tIns="45705" rIns="91410" bIns="45705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8932"/>
          </a:xfrm>
          <a:prstGeom prst="rect">
            <a:avLst/>
          </a:prstGeom>
        </p:spPr>
        <p:txBody>
          <a:bodyPr vert="horz" lIns="91410" tIns="45705" rIns="91410" bIns="45705" rtlCol="0"/>
          <a:lstStyle>
            <a:lvl1pPr algn="r">
              <a:defRPr sz="1200"/>
            </a:lvl1pPr>
          </a:lstStyle>
          <a:p>
            <a:fld id="{87EF15F7-DE4E-4A92-975F-39DC58C816DF}" type="datetimeFigureOut">
              <a:rPr lang="pt-PT" smtClean="0"/>
              <a:t>18/01/2023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0" tIns="45705" rIns="91410" bIns="45705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5599"/>
            <a:ext cx="5444490" cy="3915489"/>
          </a:xfrm>
          <a:prstGeom prst="rect">
            <a:avLst/>
          </a:prstGeom>
        </p:spPr>
        <p:txBody>
          <a:bodyPr vert="horz" lIns="91410" tIns="45705" rIns="91410" bIns="4570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45170"/>
            <a:ext cx="2949099" cy="498931"/>
          </a:xfrm>
          <a:prstGeom prst="rect">
            <a:avLst/>
          </a:prstGeom>
        </p:spPr>
        <p:txBody>
          <a:bodyPr vert="horz" lIns="91410" tIns="45705" rIns="91410" bIns="45705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70"/>
            <a:ext cx="2949099" cy="498931"/>
          </a:xfrm>
          <a:prstGeom prst="rect">
            <a:avLst/>
          </a:prstGeom>
        </p:spPr>
        <p:txBody>
          <a:bodyPr vert="horz" lIns="91410" tIns="45705" rIns="91410" bIns="45705" rtlCol="0" anchor="b"/>
          <a:lstStyle>
            <a:lvl1pPr algn="r">
              <a:defRPr sz="1200"/>
            </a:lvl1pPr>
          </a:lstStyle>
          <a:p>
            <a:fld id="{7234AE41-82C3-4587-8339-81422FD8520E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0338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2926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1pPr>
    <a:lvl2pPr marL="456462" algn="l" defTabSz="912926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2pPr>
    <a:lvl3pPr marL="912926" algn="l" defTabSz="912926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3pPr>
    <a:lvl4pPr marL="1369388" algn="l" defTabSz="912926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4pPr>
    <a:lvl5pPr marL="1825851" algn="l" defTabSz="912926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5pPr>
    <a:lvl6pPr marL="2282313" algn="l" defTabSz="912926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6pPr>
    <a:lvl7pPr marL="2738777" algn="l" defTabSz="912926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7pPr>
    <a:lvl8pPr marL="3195240" algn="l" defTabSz="912926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8pPr>
    <a:lvl9pPr marL="3651703" algn="l" defTabSz="912926" rtl="0" eaLnBrk="1" latinLnBrk="0" hangingPunct="1">
      <a:defRPr sz="11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0" descr="Flor Fundo">
            <a:extLst>
              <a:ext uri="{FF2B5EF4-FFF2-40B4-BE49-F238E27FC236}">
                <a16:creationId xmlns:a16="http://schemas.microsoft.com/office/drawing/2014/main" id="{797D85E8-8385-408C-B108-F9C28B01807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60250" cy="684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927181D-01D3-4EE8-A00A-D8F95BAA66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7558" y="5652519"/>
            <a:ext cx="10894747" cy="307777"/>
          </a:xfrm>
          <a:prstGeom prst="rect">
            <a:avLst/>
          </a:prstGeom>
        </p:spPr>
        <p:txBody>
          <a:bodyPr/>
          <a:lstStyle>
            <a:lvl1pPr>
              <a:defRPr sz="1400" b="0" spc="1000" baseline="0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02092019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2F5ECCE4-4CC1-4135-8248-061A8F6C23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9245" y="6296397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  <a:defRPr lang="en-US" sz="1050" b="1" i="0" kern="120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pt-PT" dirty="0"/>
              <a:t>Direção X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2E1442C9-DF37-44E9-BE07-910B0625BC7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245" y="6450232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  <a:defRPr lang="en-US" sz="1050" b="0" kern="120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pt-PT" dirty="0"/>
              <a:t>Classificação de segurança: Interna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6BECC57-1DCD-4994-9145-480DF65C90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7558" y="3564286"/>
            <a:ext cx="10868843" cy="5847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FF6600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EXEMPLO DE TÍTULO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8CAE0D4-D619-40DC-92B5-978002BAE6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7558" y="4322257"/>
            <a:ext cx="10894747" cy="400110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AECF17-7C24-423E-9313-104F1166B08C}"/>
              </a:ext>
            </a:extLst>
          </p:cNvPr>
          <p:cNvSpPr/>
          <p:nvPr userDrawn="1"/>
        </p:nvSpPr>
        <p:spPr>
          <a:xfrm>
            <a:off x="9320485" y="6012557"/>
            <a:ext cx="2839765" cy="827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en-GB" sz="1400" noProof="0" dirty="0" err="1">
              <a:solidFill>
                <a:schemeClr val="tx1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E6C9E0D-B3A4-4F3A-A954-BEB5FA7636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4037" y="6136629"/>
            <a:ext cx="1129645" cy="47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39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m 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A9214C-A90C-4D18-A6CD-3CBF43A30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3980" y="2579385"/>
            <a:ext cx="2614920" cy="528448"/>
          </a:xfrm>
        </p:spPr>
        <p:txBody>
          <a:bodyPr anchor="ctr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8CB813-1B4B-458C-849F-FF742A238B0F}"/>
              </a:ext>
            </a:extLst>
          </p:cNvPr>
          <p:cNvSpPr/>
          <p:nvPr userDrawn="1"/>
        </p:nvSpPr>
        <p:spPr>
          <a:xfrm>
            <a:off x="649369" y="1886168"/>
            <a:ext cx="3389231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916914-7F37-414B-9CE0-AA84A86993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4067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883659-33E8-403E-9D8D-AEF5ADBA7BAE}"/>
              </a:ext>
            </a:extLst>
          </p:cNvPr>
          <p:cNvSpPr/>
          <p:nvPr userDrawn="1"/>
        </p:nvSpPr>
        <p:spPr>
          <a:xfrm>
            <a:off x="4385510" y="1886168"/>
            <a:ext cx="3389231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ECFECB-B314-4F35-8EA2-56F160D4DCD7}"/>
              </a:ext>
            </a:extLst>
          </p:cNvPr>
          <p:cNvSpPr/>
          <p:nvPr userDrawn="1"/>
        </p:nvSpPr>
        <p:spPr>
          <a:xfrm>
            <a:off x="8121650" y="1886168"/>
            <a:ext cx="3706704" cy="17501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FA6A4B-2338-4061-A2E5-079D1DF533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2950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4406EA6-10AA-47E3-8AA0-6403C8AE85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47827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7FD6A6-8C2D-447F-89D5-ED1E71AA8555}"/>
              </a:ext>
            </a:extLst>
          </p:cNvPr>
          <p:cNvSpPr/>
          <p:nvPr userDrawn="1"/>
        </p:nvSpPr>
        <p:spPr>
          <a:xfrm>
            <a:off x="8121650" y="4101124"/>
            <a:ext cx="3706704" cy="17501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B3DBE10-8894-4259-8BC3-38CB9B034F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7827" y="3923893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0D945E-E8C0-4F94-A38C-5DA8E2533388}"/>
              </a:ext>
            </a:extLst>
          </p:cNvPr>
          <p:cNvSpPr/>
          <p:nvPr userDrawn="1"/>
        </p:nvSpPr>
        <p:spPr>
          <a:xfrm>
            <a:off x="331896" y="2460754"/>
            <a:ext cx="773004" cy="765710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F3D137-5439-4B40-940E-21BD77CE6212}"/>
              </a:ext>
            </a:extLst>
          </p:cNvPr>
          <p:cNvSpPr/>
          <p:nvPr userDrawn="1"/>
        </p:nvSpPr>
        <p:spPr>
          <a:xfrm>
            <a:off x="331896" y="3646592"/>
            <a:ext cx="773004" cy="765710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05DD59-CDA3-468D-8971-2BA5FEBB9ED0}"/>
              </a:ext>
            </a:extLst>
          </p:cNvPr>
          <p:cNvSpPr/>
          <p:nvPr userDrawn="1"/>
        </p:nvSpPr>
        <p:spPr>
          <a:xfrm>
            <a:off x="331896" y="4832429"/>
            <a:ext cx="773004" cy="765710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328F44-ECD3-4D2A-82E0-70606C66977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8650" y="3436528"/>
            <a:ext cx="2750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02622C-2E1B-413C-A4E3-6EF248282A22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8650" y="4622366"/>
            <a:ext cx="2750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5A9CDC2-5068-4E42-85D8-7E0F666D026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83980" y="3765223"/>
            <a:ext cx="2614920" cy="528448"/>
          </a:xfrm>
        </p:spPr>
        <p:txBody>
          <a:bodyPr anchor="ctr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39087-578A-4FF6-887D-A0425924048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83980" y="4951060"/>
            <a:ext cx="2614920" cy="528448"/>
          </a:xfrm>
        </p:spPr>
        <p:txBody>
          <a:bodyPr anchor="ctr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CAF574-1D59-418A-A2C0-42276F3A20C9}"/>
              </a:ext>
            </a:extLst>
          </p:cNvPr>
          <p:cNvSpPr/>
          <p:nvPr userDrawn="1"/>
        </p:nvSpPr>
        <p:spPr>
          <a:xfrm>
            <a:off x="4543514" y="2405249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FE7723-C985-4D34-B85A-0FBE64F390C6}"/>
              </a:ext>
            </a:extLst>
          </p:cNvPr>
          <p:cNvSpPr/>
          <p:nvPr userDrawn="1"/>
        </p:nvSpPr>
        <p:spPr>
          <a:xfrm>
            <a:off x="4543514" y="3291257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F49BCC-A750-4132-A162-9E9B78F7070F}"/>
              </a:ext>
            </a:extLst>
          </p:cNvPr>
          <p:cNvSpPr/>
          <p:nvPr userDrawn="1"/>
        </p:nvSpPr>
        <p:spPr>
          <a:xfrm>
            <a:off x="4543514" y="4177265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CF5E7D-A561-4B10-B28B-4B701D607197}"/>
              </a:ext>
            </a:extLst>
          </p:cNvPr>
          <p:cNvSpPr/>
          <p:nvPr userDrawn="1"/>
        </p:nvSpPr>
        <p:spPr>
          <a:xfrm>
            <a:off x="4543514" y="5063272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E74073D-9F2E-4D26-AE05-325ACFD21D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0799" y="2419317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D79F5E-36BE-48BD-8BD7-C1D5979A12F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160799" y="3305325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AAEB1B8-6D2A-4D2B-9207-450FC31C5A5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60799" y="4191333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4A8226D8-285B-4C79-A7D4-AFE65857BC2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60799" y="5077340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A30D82F-994F-4DEE-B72A-199F9F389D41}"/>
              </a:ext>
            </a:extLst>
          </p:cNvPr>
          <p:cNvCxnSpPr>
            <a:cxnSpLocks/>
          </p:cNvCxnSpPr>
          <p:nvPr userDrawn="1"/>
        </p:nvCxnSpPr>
        <p:spPr>
          <a:xfrm flipH="1">
            <a:off x="4586164" y="3126545"/>
            <a:ext cx="29879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E633DA5-345D-463B-B037-200F535558AC}"/>
              </a:ext>
            </a:extLst>
          </p:cNvPr>
          <p:cNvCxnSpPr>
            <a:cxnSpLocks/>
          </p:cNvCxnSpPr>
          <p:nvPr userDrawn="1"/>
        </p:nvCxnSpPr>
        <p:spPr>
          <a:xfrm flipH="1">
            <a:off x="4586164" y="4012553"/>
            <a:ext cx="29879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2932EA-193C-488B-A2E4-386BC2D254B2}"/>
              </a:ext>
            </a:extLst>
          </p:cNvPr>
          <p:cNvCxnSpPr>
            <a:cxnSpLocks/>
          </p:cNvCxnSpPr>
          <p:nvPr userDrawn="1"/>
        </p:nvCxnSpPr>
        <p:spPr>
          <a:xfrm flipH="1">
            <a:off x="4586164" y="4898561"/>
            <a:ext cx="29879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3DDC0EDA-BA9E-468C-8FBB-3A24095790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70494" y="2236860"/>
            <a:ext cx="3428020" cy="1282155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A5D5FCF-0DA7-4FD3-8391-59E79F9C7C2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70494" y="4450988"/>
            <a:ext cx="3428020" cy="1282155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240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93111E-4E4A-42CC-88D3-EB2A842D9A9C}"/>
              </a:ext>
            </a:extLst>
          </p:cNvPr>
          <p:cNvSpPr/>
          <p:nvPr userDrawn="1"/>
        </p:nvSpPr>
        <p:spPr>
          <a:xfrm>
            <a:off x="649369" y="1886168"/>
            <a:ext cx="5115466" cy="32454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545519A-F87C-4B30-80CA-BF5E11C36F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87450" y="1708937"/>
            <a:ext cx="4039304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AAF0BE-8D54-4989-84DE-C0C66CC3F92B}"/>
              </a:ext>
            </a:extLst>
          </p:cNvPr>
          <p:cNvSpPr/>
          <p:nvPr userDrawn="1"/>
        </p:nvSpPr>
        <p:spPr>
          <a:xfrm>
            <a:off x="6395415" y="1886168"/>
            <a:ext cx="5115466" cy="32454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97A1BA4-C19D-450C-8D45-F641EA8B44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33496" y="1708937"/>
            <a:ext cx="4039304" cy="406196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lang="pt-PT" sz="1800" b="1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0A8BD6E-E8FC-4562-AFC6-C305E4279D4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9369" y="5255156"/>
            <a:ext cx="5115466" cy="627471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pt-PT" sz="1600" b="1" kern="1200" baseline="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destaque</a:t>
            </a:r>
            <a:endParaRPr lang="pt-PT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0475385-CA58-4099-8FDB-8D28541270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5415" y="5255156"/>
            <a:ext cx="5115466" cy="627471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pt-PT" sz="1600" b="1" kern="1200" baseline="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destaque</a:t>
            </a:r>
            <a:endParaRPr lang="pt-PT" dirty="0"/>
          </a:p>
        </p:txBody>
      </p:sp>
      <p:sp>
        <p:nvSpPr>
          <p:cNvPr id="13" name="Chart Placeholder 15">
            <a:extLst>
              <a:ext uri="{FF2B5EF4-FFF2-40B4-BE49-F238E27FC236}">
                <a16:creationId xmlns:a16="http://schemas.microsoft.com/office/drawing/2014/main" id="{5872BEE2-4645-43C9-8E47-8A5A616F2E8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93309" y="2238688"/>
            <a:ext cx="4827587" cy="2765112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  <p:sp>
        <p:nvSpPr>
          <p:cNvPr id="14" name="Chart Placeholder 15">
            <a:extLst>
              <a:ext uri="{FF2B5EF4-FFF2-40B4-BE49-F238E27FC236}">
                <a16:creationId xmlns:a16="http://schemas.microsoft.com/office/drawing/2014/main" id="{F1760563-81FA-46FD-A9B9-85D1D1A9027F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539354" y="2238688"/>
            <a:ext cx="4827587" cy="2765112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4604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4CE656-5143-4DE3-86B7-C86D0B708416}"/>
              </a:ext>
            </a:extLst>
          </p:cNvPr>
          <p:cNvSpPr/>
          <p:nvPr userDrawn="1"/>
        </p:nvSpPr>
        <p:spPr>
          <a:xfrm>
            <a:off x="310515" y="1682750"/>
            <a:ext cx="11539221" cy="35334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pt-PT" sz="1000">
              <a:solidFill>
                <a:schemeClr val="tx1"/>
              </a:solidFill>
              <a:ea typeface="ＭＳ Ｐゴシック" charset="-128"/>
            </a:endParaRPr>
          </a:p>
        </p:txBody>
      </p: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57075663-184D-470B-B644-130BD860578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71102" y="2273299"/>
            <a:ext cx="11018046" cy="2769402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33BD0-20C2-44C6-95BD-2CFE4D1FA3FE}"/>
              </a:ext>
            </a:extLst>
          </p:cNvPr>
          <p:cNvSpPr/>
          <p:nvPr userDrawn="1"/>
        </p:nvSpPr>
        <p:spPr>
          <a:xfrm>
            <a:off x="557214" y="5359400"/>
            <a:ext cx="11292522" cy="627063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0106679-66E7-44DA-A1AE-F85420A3E0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3650" y="1446527"/>
            <a:ext cx="4552950" cy="457848"/>
          </a:xfr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t-PT" sz="2400" b="1" dirty="0">
                <a:solidFill>
                  <a:srgbClr val="FF6600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4AD31E-4534-42E5-845B-FB4FF6C00396}"/>
              </a:ext>
            </a:extLst>
          </p:cNvPr>
          <p:cNvGrpSpPr/>
          <p:nvPr userDrawn="1"/>
        </p:nvGrpSpPr>
        <p:grpSpPr>
          <a:xfrm>
            <a:off x="309839" y="5457825"/>
            <a:ext cx="430212" cy="430212"/>
            <a:chOff x="375623" y="5447999"/>
            <a:chExt cx="548302" cy="54830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6334751-4251-4A36-8378-9E05DB4391F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9513470-2B7D-4DE3-A173-8ABD8B6354FB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09E5D00-FE45-46FB-A6C0-BAB5185F9A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2835" y="5469833"/>
            <a:ext cx="10666313" cy="4061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81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Chart Placeholder 10">
            <a:extLst>
              <a:ext uri="{FF2B5EF4-FFF2-40B4-BE49-F238E27FC236}">
                <a16:creationId xmlns:a16="http://schemas.microsoft.com/office/drawing/2014/main" id="{5257F2FC-B835-46A3-9DE9-E69D039420A7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1712618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0C47AC-7BC1-4E73-A94C-8EAF1F45611A}"/>
              </a:ext>
            </a:extLst>
          </p:cNvPr>
          <p:cNvSpPr/>
          <p:nvPr userDrawn="1"/>
        </p:nvSpPr>
        <p:spPr>
          <a:xfrm>
            <a:off x="867082" y="1944225"/>
            <a:ext cx="10791983" cy="377440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EDAB88-1F26-45B3-B6DF-5BFCCA47E6D1}"/>
              </a:ext>
            </a:extLst>
          </p:cNvPr>
          <p:cNvCxnSpPr>
            <a:cxnSpLocks/>
          </p:cNvCxnSpPr>
          <p:nvPr userDrawn="1"/>
        </p:nvCxnSpPr>
        <p:spPr>
          <a:xfrm>
            <a:off x="4130428" y="2615717"/>
            <a:ext cx="0" cy="2928739"/>
          </a:xfrm>
          <a:prstGeom prst="line">
            <a:avLst/>
          </a:prstGeom>
          <a:ln>
            <a:solidFill>
              <a:srgbClr val="81818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0EBFC0-82B2-4E14-A2BD-95F264C370AC}"/>
              </a:ext>
            </a:extLst>
          </p:cNvPr>
          <p:cNvCxnSpPr>
            <a:cxnSpLocks/>
          </p:cNvCxnSpPr>
          <p:nvPr userDrawn="1"/>
        </p:nvCxnSpPr>
        <p:spPr>
          <a:xfrm>
            <a:off x="6628460" y="2615717"/>
            <a:ext cx="0" cy="2928739"/>
          </a:xfrm>
          <a:prstGeom prst="line">
            <a:avLst/>
          </a:prstGeom>
          <a:ln>
            <a:solidFill>
              <a:srgbClr val="81818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4F771-6997-43A8-A5FC-3DB1E9CEC43A}"/>
              </a:ext>
            </a:extLst>
          </p:cNvPr>
          <p:cNvCxnSpPr>
            <a:cxnSpLocks/>
          </p:cNvCxnSpPr>
          <p:nvPr userDrawn="1"/>
        </p:nvCxnSpPr>
        <p:spPr>
          <a:xfrm>
            <a:off x="9126492" y="2615717"/>
            <a:ext cx="0" cy="2928739"/>
          </a:xfrm>
          <a:prstGeom prst="line">
            <a:avLst/>
          </a:prstGeom>
          <a:ln>
            <a:solidFill>
              <a:srgbClr val="81818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CC37059-1649-40E6-B354-155BB7C84B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66256" y="1708193"/>
            <a:ext cx="9519616" cy="524394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A9011E-1EC5-4101-9619-C89D907222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2569" y="2989943"/>
            <a:ext cx="1364138" cy="1364138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2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/>
              <a:t>X%</a:t>
            </a:r>
            <a:endParaRPr lang="pt-PT" dirty="0"/>
          </a:p>
        </p:txBody>
      </p:sp>
      <p:sp>
        <p:nvSpPr>
          <p:cNvPr id="14" name="Chart Placeholder 10">
            <a:extLst>
              <a:ext uri="{FF2B5EF4-FFF2-40B4-BE49-F238E27FC236}">
                <a16:creationId xmlns:a16="http://schemas.microsoft.com/office/drawing/2014/main" id="{228FBC63-EDA8-4D0E-B271-460C69FF9A9F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4210650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  <p:sp>
        <p:nvSpPr>
          <p:cNvPr id="15" name="Chart Placeholder 10">
            <a:extLst>
              <a:ext uri="{FF2B5EF4-FFF2-40B4-BE49-F238E27FC236}">
                <a16:creationId xmlns:a16="http://schemas.microsoft.com/office/drawing/2014/main" id="{1AD3ACC9-8CC3-493C-82DE-D3702CA3E6A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9206712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  <p:sp>
        <p:nvSpPr>
          <p:cNvPr id="16" name="Chart Placeholder 10">
            <a:extLst>
              <a:ext uri="{FF2B5EF4-FFF2-40B4-BE49-F238E27FC236}">
                <a16:creationId xmlns:a16="http://schemas.microsoft.com/office/drawing/2014/main" id="{8701815C-7676-4A52-A313-85A85099C373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708682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r>
              <a:rPr lang="en-US"/>
              <a:t>Click icon to add chart</a:t>
            </a:r>
            <a:endParaRPr lang="pt-PT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5A77ADF-2B20-4F06-BAA3-AA3B8C74C3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73954" y="4441371"/>
            <a:ext cx="2017827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021C749-B968-418C-B16F-2DACB6F062F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4346" y="4441371"/>
            <a:ext cx="2030196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743641F-1EA8-40E3-9B21-5C4183A2F4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62378" y="4441371"/>
            <a:ext cx="2030196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FBD1318-E961-4AB7-B17F-842CB2766E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60411" y="4441371"/>
            <a:ext cx="2030196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3D2A3F-2E3F-47B3-A76F-620C8EE76EA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9686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27C5657E-18F7-4283-81EE-42AA7DA8C3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59364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21848E0C-AE9F-42EC-806B-BB874D451FD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54378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22C33846-79A4-4114-AFF6-0553F319CB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55426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9D9A49AA-FD03-48BA-8B72-9FC89D9EBD0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33318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978A51BF-959C-4A71-B1DC-E3D98299BAC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731349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9E6C9BC1-EE0A-453E-B5CA-4DB34636D0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23976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7F5A93A2-BEF3-4DD3-8D58-732753B32C6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27412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2485150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Proc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80417C3-4B7B-4CBC-B266-6C6900CBA4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0910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225070-C8F2-45C7-BF6E-596994A52517}"/>
              </a:ext>
            </a:extLst>
          </p:cNvPr>
          <p:cNvSpPr>
            <a:spLocks noChangeAspect="1"/>
          </p:cNvSpPr>
          <p:nvPr userDrawn="1"/>
        </p:nvSpPr>
        <p:spPr>
          <a:xfrm>
            <a:off x="939539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283B94-AFE6-496A-9DD5-9F469E0B83AF}"/>
              </a:ext>
            </a:extLst>
          </p:cNvPr>
          <p:cNvSpPr/>
          <p:nvPr userDrawn="1"/>
        </p:nvSpPr>
        <p:spPr>
          <a:xfrm>
            <a:off x="1192385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9D8DA1-7460-4E14-A4B2-315778D198C1}"/>
              </a:ext>
            </a:extLst>
          </p:cNvPr>
          <p:cNvSpPr/>
          <p:nvPr userDrawn="1"/>
        </p:nvSpPr>
        <p:spPr>
          <a:xfrm>
            <a:off x="493463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6F85A3-756E-43DA-9782-438DCC69F660}"/>
              </a:ext>
            </a:extLst>
          </p:cNvPr>
          <p:cNvCxnSpPr>
            <a:cxnSpLocks/>
          </p:cNvCxnSpPr>
          <p:nvPr userDrawn="1"/>
        </p:nvCxnSpPr>
        <p:spPr>
          <a:xfrm>
            <a:off x="2156849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B3B19D-2DE7-4E92-A712-71EF44C9475C}"/>
              </a:ext>
            </a:extLst>
          </p:cNvPr>
          <p:cNvGrpSpPr/>
          <p:nvPr userDrawn="1"/>
        </p:nvGrpSpPr>
        <p:grpSpPr>
          <a:xfrm rot="5400000">
            <a:off x="1239408" y="3770423"/>
            <a:ext cx="430212" cy="430212"/>
            <a:chOff x="375623" y="5447999"/>
            <a:chExt cx="548302" cy="54830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DD1AE9-EC34-44DB-8B50-E6499D87C6D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F98006-019C-4A8B-A9AC-7A81F13CA714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A05B2E2B-1544-4669-8D00-FFD663BA61F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6398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B4C2BD1-2BD7-424D-8B61-5DA7BDDA07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22582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B2A6321-3314-4D68-8EAB-B8FED363B9CD}"/>
              </a:ext>
            </a:extLst>
          </p:cNvPr>
          <p:cNvSpPr>
            <a:spLocks noChangeAspect="1"/>
          </p:cNvSpPr>
          <p:nvPr userDrawn="1"/>
        </p:nvSpPr>
        <p:spPr>
          <a:xfrm>
            <a:off x="3254624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C5E3E5-0BB0-46EF-8121-03A08E54956E}"/>
              </a:ext>
            </a:extLst>
          </p:cNvPr>
          <p:cNvSpPr/>
          <p:nvPr userDrawn="1"/>
        </p:nvSpPr>
        <p:spPr>
          <a:xfrm>
            <a:off x="3504057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C680CA-D001-49E0-A101-A879F53019AA}"/>
              </a:ext>
            </a:extLst>
          </p:cNvPr>
          <p:cNvSpPr/>
          <p:nvPr userDrawn="1"/>
        </p:nvSpPr>
        <p:spPr>
          <a:xfrm>
            <a:off x="2805135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6D7C1E2-8866-4F90-B836-87F57F837EEA}"/>
              </a:ext>
            </a:extLst>
          </p:cNvPr>
          <p:cNvGrpSpPr/>
          <p:nvPr userDrawn="1"/>
        </p:nvGrpSpPr>
        <p:grpSpPr>
          <a:xfrm rot="5400000">
            <a:off x="3551080" y="3770423"/>
            <a:ext cx="430212" cy="430212"/>
            <a:chOff x="375623" y="5447999"/>
            <a:chExt cx="548302" cy="54830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A8ECCE2-B790-40F9-B892-027934600A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39CB64-3252-4FA9-A447-018A8E4293F4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62D3120E-6FEB-421F-8440-10E9786B71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18070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E15E314B-AF61-4615-AD9C-CB016BDE4E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34254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617813F-AD21-4891-9DF5-F51412A0D383}"/>
              </a:ext>
            </a:extLst>
          </p:cNvPr>
          <p:cNvSpPr>
            <a:spLocks noChangeAspect="1"/>
          </p:cNvSpPr>
          <p:nvPr userDrawn="1"/>
        </p:nvSpPr>
        <p:spPr>
          <a:xfrm>
            <a:off x="5569709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41EC00-66BE-4D4E-A526-70F630074DF9}"/>
              </a:ext>
            </a:extLst>
          </p:cNvPr>
          <p:cNvSpPr/>
          <p:nvPr userDrawn="1"/>
        </p:nvSpPr>
        <p:spPr>
          <a:xfrm>
            <a:off x="5815729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AC037F-5172-4481-A925-8986C79E6B84}"/>
              </a:ext>
            </a:extLst>
          </p:cNvPr>
          <p:cNvSpPr/>
          <p:nvPr userDrawn="1"/>
        </p:nvSpPr>
        <p:spPr>
          <a:xfrm>
            <a:off x="5116807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E7AEEA-ECC3-4D0F-8C46-F3ED33D3041C}"/>
              </a:ext>
            </a:extLst>
          </p:cNvPr>
          <p:cNvGrpSpPr/>
          <p:nvPr userDrawn="1"/>
        </p:nvGrpSpPr>
        <p:grpSpPr>
          <a:xfrm rot="5400000">
            <a:off x="5862752" y="3770423"/>
            <a:ext cx="430212" cy="430212"/>
            <a:chOff x="375623" y="5447999"/>
            <a:chExt cx="548302" cy="5483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A29251-032C-4718-9752-C26F5AC5E0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445C4DB-E9DB-432E-860B-0CBDE9B776B8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D6F664F-6562-481A-946C-B88B55610CE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29742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D85CC0A5-08E6-44CE-A22E-B7DE47C96B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45926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1136513-6BB4-49AB-9260-94F5999BB6A0}"/>
              </a:ext>
            </a:extLst>
          </p:cNvPr>
          <p:cNvSpPr>
            <a:spLocks noChangeAspect="1"/>
          </p:cNvSpPr>
          <p:nvPr userDrawn="1"/>
        </p:nvSpPr>
        <p:spPr>
          <a:xfrm>
            <a:off x="7884794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5C861F-7B11-47C3-B825-AA7099F65FC5}"/>
              </a:ext>
            </a:extLst>
          </p:cNvPr>
          <p:cNvSpPr/>
          <p:nvPr userDrawn="1"/>
        </p:nvSpPr>
        <p:spPr>
          <a:xfrm>
            <a:off x="8127401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11D7F7-ED02-4D93-AF90-20B91CE5E58A}"/>
              </a:ext>
            </a:extLst>
          </p:cNvPr>
          <p:cNvSpPr/>
          <p:nvPr userDrawn="1"/>
        </p:nvSpPr>
        <p:spPr>
          <a:xfrm>
            <a:off x="7428479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6636DAD-D95D-4342-87C1-F494FD6EEB1D}"/>
              </a:ext>
            </a:extLst>
          </p:cNvPr>
          <p:cNvGrpSpPr/>
          <p:nvPr userDrawn="1"/>
        </p:nvGrpSpPr>
        <p:grpSpPr>
          <a:xfrm rot="5400000">
            <a:off x="8174424" y="3770423"/>
            <a:ext cx="430212" cy="430212"/>
            <a:chOff x="375623" y="5447999"/>
            <a:chExt cx="548302" cy="54830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DBDE6E2-49DF-40EB-884C-D763706D40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D9040A6-2096-4643-B1F9-D522B70A64C3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6BD57085-BF3F-4D25-B654-A2110D37D6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41414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CB5D83D-C770-499E-B360-E8DC470829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57599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58E2D68-E9EA-46C0-8677-ADC9D1AB5188}"/>
              </a:ext>
            </a:extLst>
          </p:cNvPr>
          <p:cNvSpPr>
            <a:spLocks noChangeAspect="1"/>
          </p:cNvSpPr>
          <p:nvPr userDrawn="1"/>
        </p:nvSpPr>
        <p:spPr>
          <a:xfrm>
            <a:off x="10199881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E22677-4DB0-4A4F-9606-45D461786494}"/>
              </a:ext>
            </a:extLst>
          </p:cNvPr>
          <p:cNvSpPr/>
          <p:nvPr userDrawn="1"/>
        </p:nvSpPr>
        <p:spPr>
          <a:xfrm>
            <a:off x="10439074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B59D089-0786-42BD-A23C-DB80D6E182E3}"/>
              </a:ext>
            </a:extLst>
          </p:cNvPr>
          <p:cNvSpPr/>
          <p:nvPr userDrawn="1"/>
        </p:nvSpPr>
        <p:spPr>
          <a:xfrm>
            <a:off x="9740152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3C1DB81-40B7-4AA6-A247-925944A19922}"/>
              </a:ext>
            </a:extLst>
          </p:cNvPr>
          <p:cNvGrpSpPr/>
          <p:nvPr userDrawn="1"/>
        </p:nvGrpSpPr>
        <p:grpSpPr>
          <a:xfrm rot="5400000">
            <a:off x="10486097" y="3770423"/>
            <a:ext cx="430212" cy="430212"/>
            <a:chOff x="375623" y="5447999"/>
            <a:chExt cx="548302" cy="54830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679B5AC-73E0-49BC-93E4-1145AA9623C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E8E4210-59A3-47C2-80C6-E03D057EBBE2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FE6A9A54-7D06-42AA-9108-3821816A15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853087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92A9B7F-B7F2-4E05-A12E-8D2ECA6B5EC2}"/>
              </a:ext>
            </a:extLst>
          </p:cNvPr>
          <p:cNvCxnSpPr>
            <a:cxnSpLocks/>
          </p:cNvCxnSpPr>
          <p:nvPr userDrawn="1"/>
        </p:nvCxnSpPr>
        <p:spPr>
          <a:xfrm>
            <a:off x="4471933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690E901-1C09-4139-8786-DD364C8038A2}"/>
              </a:ext>
            </a:extLst>
          </p:cNvPr>
          <p:cNvCxnSpPr>
            <a:cxnSpLocks/>
          </p:cNvCxnSpPr>
          <p:nvPr userDrawn="1"/>
        </p:nvCxnSpPr>
        <p:spPr>
          <a:xfrm>
            <a:off x="6787018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5EF8153-FCC4-4729-A1F0-E678C869BE1D}"/>
              </a:ext>
            </a:extLst>
          </p:cNvPr>
          <p:cNvCxnSpPr>
            <a:cxnSpLocks/>
          </p:cNvCxnSpPr>
          <p:nvPr userDrawn="1"/>
        </p:nvCxnSpPr>
        <p:spPr>
          <a:xfrm>
            <a:off x="9102104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223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e Imagem/Tabela/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E75A92-C841-48BA-8209-9C18EB854A74}"/>
              </a:ext>
            </a:extLst>
          </p:cNvPr>
          <p:cNvSpPr/>
          <p:nvPr userDrawn="1"/>
        </p:nvSpPr>
        <p:spPr>
          <a:xfrm>
            <a:off x="278607" y="200"/>
            <a:ext cx="86677" cy="110483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798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09E34C9-F7C1-4B57-B73D-91CDCD311D5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28637" y="3410397"/>
            <a:ext cx="11322002" cy="30777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/>
            </a:lvl1pPr>
            <a:lvl2pPr marL="288793" indent="-288793">
              <a:buFont typeface="Wingdings" panose="05000000000000000000" pitchFamily="2" charset="2"/>
              <a:buChar char="§"/>
              <a:defRPr/>
            </a:lvl2pPr>
            <a:lvl3pPr marL="632617" indent="-343825">
              <a:buFont typeface="Wingdings" panose="05000000000000000000" pitchFamily="2" charset="2"/>
              <a:buChar char="§"/>
              <a:defRPr/>
            </a:lvl3pPr>
            <a:lvl4pPr marL="993269" indent="-369293">
              <a:buFont typeface="Wingdings" panose="05000000000000000000" pitchFamily="2" charset="2"/>
              <a:buChar char="§"/>
              <a:defRPr/>
            </a:lvl4pPr>
            <a:lvl5pPr marL="920047" indent="340639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BFA4F60-78C6-4348-97C3-BF7E94D868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201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4720407-3D9A-48B8-AC73-C9DBC4A15B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201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67105490-9E3A-4315-83E5-8D7A15CA0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1517" y="6236981"/>
            <a:ext cx="633595" cy="364466"/>
          </a:xfrm>
        </p:spPr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60788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rador com imagem 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F96B86-2281-4304-B8AB-162E9725B877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85031DF-7556-485D-8F3D-A8BBDD9D4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1517" y="6236981"/>
            <a:ext cx="633595" cy="364466"/>
          </a:xfrm>
        </p:spPr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pic>
        <p:nvPicPr>
          <p:cNvPr id="6" name="Picture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A661BD1-5575-408E-B530-DA634518FF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2985"/>
            <a:ext cx="7880325" cy="60663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A63DC2-3347-458F-8FF0-E1B17E98BE0F}"/>
              </a:ext>
            </a:extLst>
          </p:cNvPr>
          <p:cNvSpPr/>
          <p:nvPr userDrawn="1"/>
        </p:nvSpPr>
        <p:spPr>
          <a:xfrm>
            <a:off x="5908594" y="2458853"/>
            <a:ext cx="5225107" cy="1779095"/>
          </a:xfrm>
          <a:prstGeom prst="rect">
            <a:avLst/>
          </a:prstGeom>
          <a:solidFill>
            <a:srgbClr val="FF66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023">
              <a:defRPr/>
            </a:pPr>
            <a:endParaRPr lang="pt-PT" sz="179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4120D4-02F0-4A1A-B3C7-BE4F0A23131D}"/>
              </a:ext>
            </a:extLst>
          </p:cNvPr>
          <p:cNvSpPr/>
          <p:nvPr userDrawn="1"/>
        </p:nvSpPr>
        <p:spPr>
          <a:xfrm>
            <a:off x="7870927" y="2458853"/>
            <a:ext cx="3257344" cy="1779095"/>
          </a:xfrm>
          <a:prstGeom prst="rect">
            <a:avLst/>
          </a:prstGeom>
          <a:solidFill>
            <a:srgbClr val="FF66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023">
              <a:defRPr/>
            </a:pPr>
            <a:endParaRPr lang="pt-PT" sz="179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21E2673-D79C-4CE8-B6C6-D0293373C6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13984" y="2839889"/>
            <a:ext cx="4032448" cy="10081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11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21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rador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AFBB8A6-C44C-4912-8547-C94FF5483F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4519" y="2276872"/>
            <a:ext cx="4283742" cy="184564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807" b="1">
                <a:solidFill>
                  <a:schemeClr val="tx1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96B86-2281-4304-B8AB-162E9725B877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AF8FD202-2DB9-468C-A923-CB54397A25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862364"/>
            <a:ext cx="7951788" cy="307777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85031DF-7556-485D-8F3D-A8BBDD9D4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1517" y="6236981"/>
            <a:ext cx="633595" cy="364466"/>
          </a:xfrm>
        </p:spPr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40524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21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com Image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C6F03-47F7-42A7-A063-C59018B85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BADD41-7DED-42AC-A5FC-DE0325CBF1E7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E64C0BF-5F2E-499A-9D50-26ED1B5A49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03660" y="5271597"/>
            <a:ext cx="8352930" cy="46166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288799" indent="0">
              <a:buNone/>
              <a:defRPr/>
            </a:lvl3pPr>
            <a:lvl4pPr marL="623992" indent="0">
              <a:buNone/>
              <a:defRPr/>
            </a:lvl4pPr>
            <a:lvl5pPr marL="92007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C1E3F7F-358E-45B6-96FE-171FF3349B02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0" y="2312332"/>
            <a:ext cx="12160250" cy="307777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15151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com Imagem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18548-BC72-4142-9ACD-79A5CFB4AD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2062D-9B34-427A-886A-D75BD01418FA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9CE9D75-51D4-4F8C-8959-C81ACC0C2AE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2" y="2868715"/>
            <a:ext cx="7238998" cy="307777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3AAAFD-810F-44D8-ABC5-210E264A73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20285" y="2780933"/>
            <a:ext cx="3384376" cy="83099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288799" indent="0">
              <a:buNone/>
              <a:defRPr/>
            </a:lvl3pPr>
            <a:lvl4pPr marL="623992" indent="0">
              <a:buNone/>
              <a:defRPr/>
            </a:lvl4pPr>
            <a:lvl5pPr marL="92007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0863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able Placeholder 6">
            <a:extLst>
              <a:ext uri="{FF2B5EF4-FFF2-40B4-BE49-F238E27FC236}">
                <a16:creationId xmlns:a16="http://schemas.microsoft.com/office/drawing/2014/main" id="{E6B75AD2-1345-4270-8715-3FE8BCAC5C3D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3991893" y="2878062"/>
            <a:ext cx="6840760" cy="30777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-PT" dirty="0"/>
              <a:t>Índice</a:t>
            </a:r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11FFF725-111C-40B2-99F7-F1D982BBFD84}"/>
              </a:ext>
            </a:extLst>
          </p:cNvPr>
          <p:cNvSpPr/>
          <p:nvPr userDrawn="1"/>
        </p:nvSpPr>
        <p:spPr bwMode="auto">
          <a:xfrm>
            <a:off x="657360" y="206"/>
            <a:ext cx="1194123" cy="25997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ángulo 34">
            <a:extLst>
              <a:ext uri="{FF2B5EF4-FFF2-40B4-BE49-F238E27FC236}">
                <a16:creationId xmlns:a16="http://schemas.microsoft.com/office/drawing/2014/main" id="{888498CD-CA74-4F5F-84C5-B79351C42428}"/>
              </a:ext>
            </a:extLst>
          </p:cNvPr>
          <p:cNvSpPr/>
          <p:nvPr userDrawn="1"/>
        </p:nvSpPr>
        <p:spPr bwMode="auto">
          <a:xfrm>
            <a:off x="657360" y="3573012"/>
            <a:ext cx="1194123" cy="24086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08DD6581-83E1-4D7D-BED2-90B2AA8C20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218" y="2801120"/>
            <a:ext cx="1811633" cy="461665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buNone/>
              <a:defRPr sz="2400" b="1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33133C-E2A1-4C02-B51B-5A425D837098}"/>
              </a:ext>
            </a:extLst>
          </p:cNvPr>
          <p:cNvSpPr/>
          <p:nvPr userDrawn="1"/>
        </p:nvSpPr>
        <p:spPr>
          <a:xfrm>
            <a:off x="128465" y="0"/>
            <a:ext cx="360040" cy="1196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16" name="Slide Number Placeholder 28">
            <a:extLst>
              <a:ext uri="{FF2B5EF4-FFF2-40B4-BE49-F238E27FC236}">
                <a16:creationId xmlns:a16="http://schemas.microsoft.com/office/drawing/2014/main" id="{0A7B1CDA-20A6-47E5-84AB-0C6344404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1517" y="6236981"/>
            <a:ext cx="633595" cy="3644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6600"/>
                </a:solidFill>
              </a:defRPr>
            </a:lvl1pPr>
          </a:lstStyle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57508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0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D5491-7C1C-4586-AF2E-F304E27CC3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Rectángulo 34">
            <a:extLst>
              <a:ext uri="{FF2B5EF4-FFF2-40B4-BE49-F238E27FC236}">
                <a16:creationId xmlns:a16="http://schemas.microsoft.com/office/drawing/2014/main" id="{E7B61A85-9560-4939-B151-14E4CAAA7D35}"/>
              </a:ext>
            </a:extLst>
          </p:cNvPr>
          <p:cNvSpPr/>
          <p:nvPr userDrawn="1"/>
        </p:nvSpPr>
        <p:spPr bwMode="auto">
          <a:xfrm>
            <a:off x="657360" y="206"/>
            <a:ext cx="1194123" cy="25997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CE5349-634B-44EF-832C-136EA5B1A491}"/>
              </a:ext>
            </a:extLst>
          </p:cNvPr>
          <p:cNvCxnSpPr>
            <a:cxnSpLocks/>
          </p:cNvCxnSpPr>
          <p:nvPr userDrawn="1"/>
        </p:nvCxnSpPr>
        <p:spPr>
          <a:xfrm>
            <a:off x="672195" y="3365934"/>
            <a:ext cx="1298736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sp>
        <p:nvSpPr>
          <p:cNvPr id="6" name="Rectángulo 34">
            <a:extLst>
              <a:ext uri="{FF2B5EF4-FFF2-40B4-BE49-F238E27FC236}">
                <a16:creationId xmlns:a16="http://schemas.microsoft.com/office/drawing/2014/main" id="{7D31C88C-8915-4FE5-9821-ABEBD243DCE2}"/>
              </a:ext>
            </a:extLst>
          </p:cNvPr>
          <p:cNvSpPr/>
          <p:nvPr userDrawn="1"/>
        </p:nvSpPr>
        <p:spPr bwMode="auto">
          <a:xfrm>
            <a:off x="657360" y="3573008"/>
            <a:ext cx="1194123" cy="24315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327A334-6033-4B3C-9959-53C38F83D2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218" y="2738948"/>
            <a:ext cx="10843183" cy="58599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3208" b="1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A538A1-E9FA-469C-BA69-EA4CDA4CB539}"/>
              </a:ext>
            </a:extLst>
          </p:cNvPr>
          <p:cNvSpPr/>
          <p:nvPr userDrawn="1"/>
        </p:nvSpPr>
        <p:spPr>
          <a:xfrm>
            <a:off x="0" y="0"/>
            <a:ext cx="416496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385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9B4B1F-E926-4BA0-95C1-955ECF00D6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3F0A57-E6D2-456C-AAF6-6F9EB7CF97CA}"/>
              </a:ext>
            </a:extLst>
          </p:cNvPr>
          <p:cNvSpPr/>
          <p:nvPr userDrawn="1"/>
        </p:nvSpPr>
        <p:spPr>
          <a:xfrm>
            <a:off x="0" y="0"/>
            <a:ext cx="12160250" cy="6110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37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ca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5C2682-14FF-44B4-807A-6521D1D17B7A}"/>
              </a:ext>
            </a:extLst>
          </p:cNvPr>
          <p:cNvSpPr/>
          <p:nvPr userDrawn="1"/>
        </p:nvSpPr>
        <p:spPr>
          <a:xfrm>
            <a:off x="7136772" y="5088601"/>
            <a:ext cx="3608538" cy="709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5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BANCO BPI, S.A.</a:t>
            </a:r>
            <a:br>
              <a:rPr lang="pt-PT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PT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Sede: </a:t>
            </a:r>
            <a:r>
              <a:rPr lang="pt-PT" altLang="pt-PT" sz="800" dirty="0"/>
              <a:t>Avenida da Boavista, 1117 - 4100-129 Porto, Portugal</a:t>
            </a:r>
            <a:endParaRPr lang="pt-PT" altLang="pt-PT" sz="802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5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Capital Social € 1.293.063.324,98, matriculada na CRCP sob o número de matrícula PTIRNMJ 501 214 534, com o número de identificação fiscal 501 214 534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818BB-A18E-4C6A-BA30-8613242DD2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8098" y="2844245"/>
            <a:ext cx="2524057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88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0" descr="Flor Fundo">
            <a:extLst>
              <a:ext uri="{FF2B5EF4-FFF2-40B4-BE49-F238E27FC236}">
                <a16:creationId xmlns:a16="http://schemas.microsoft.com/office/drawing/2014/main" id="{854536BF-D9D5-4CE3-950E-3F56FDC8C70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60250" cy="684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3453C3-BB92-460D-AB18-3E6888A4E0B6}"/>
              </a:ext>
            </a:extLst>
          </p:cNvPr>
          <p:cNvSpPr/>
          <p:nvPr userDrawn="1"/>
        </p:nvSpPr>
        <p:spPr>
          <a:xfrm>
            <a:off x="9320485" y="6012557"/>
            <a:ext cx="2839765" cy="827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en-GB" sz="1400" noProof="0" dirty="0" err="1">
              <a:solidFill>
                <a:schemeClr val="tx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2361936-9291-4D25-88F6-12FB318BE1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5151" y="6135142"/>
            <a:ext cx="2393951" cy="462173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760605E3-75D5-482D-B18D-DCCB6DE897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7558" y="3564286"/>
            <a:ext cx="10868843" cy="5847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FF6600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EXEMPLO DE TÍTULO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276FD6-2B3F-490D-8C44-D8756EBD4F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7558" y="4322257"/>
            <a:ext cx="10894747" cy="400110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CDC2C96-429F-4986-9274-B1F0305CCC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7558" y="5652519"/>
            <a:ext cx="10894747" cy="307777"/>
          </a:xfrm>
          <a:prstGeom prst="rect">
            <a:avLst/>
          </a:prstGeom>
        </p:spPr>
        <p:txBody>
          <a:bodyPr/>
          <a:lstStyle>
            <a:lvl1pPr>
              <a:defRPr sz="1400" b="0" spc="1000" baseline="0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DDMMAAAA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5A7D13F-EB9D-43C9-9F6C-96844EDD55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9245" y="6296397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  <a:defRPr lang="en-US" sz="1050" b="1" i="0" kern="120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pt-PT" dirty="0"/>
              <a:t>Direção X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83A79290-5048-4B3D-9BFE-BE9C763FCD4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245" y="6450232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  <a:defRPr lang="en-US" sz="1050" b="0" kern="120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pt-PT" dirty="0"/>
              <a:t>Classificação de segurança: Interna</a:t>
            </a:r>
          </a:p>
        </p:txBody>
      </p:sp>
    </p:spTree>
    <p:extLst>
      <p:ext uri="{BB962C8B-B14F-4D97-AF65-F5344CB8AC3E}">
        <p14:creationId xmlns:p14="http://schemas.microsoft.com/office/powerpoint/2010/main" val="9657448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able Placeholder 6">
            <a:extLst>
              <a:ext uri="{FF2B5EF4-FFF2-40B4-BE49-F238E27FC236}">
                <a16:creationId xmlns:a16="http://schemas.microsoft.com/office/drawing/2014/main" id="{E6B75AD2-1345-4270-8715-3FE8BCAC5C3D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3991893" y="2878062"/>
            <a:ext cx="6840760" cy="30777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-PT" dirty="0"/>
              <a:t>Índice</a:t>
            </a:r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11FFF725-111C-40B2-99F7-F1D982BBFD84}"/>
              </a:ext>
            </a:extLst>
          </p:cNvPr>
          <p:cNvSpPr/>
          <p:nvPr userDrawn="1"/>
        </p:nvSpPr>
        <p:spPr bwMode="auto">
          <a:xfrm>
            <a:off x="657360" y="206"/>
            <a:ext cx="1194123" cy="25997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ángulo 34">
            <a:extLst>
              <a:ext uri="{FF2B5EF4-FFF2-40B4-BE49-F238E27FC236}">
                <a16:creationId xmlns:a16="http://schemas.microsoft.com/office/drawing/2014/main" id="{888498CD-CA74-4F5F-84C5-B79351C42428}"/>
              </a:ext>
            </a:extLst>
          </p:cNvPr>
          <p:cNvSpPr/>
          <p:nvPr userDrawn="1"/>
        </p:nvSpPr>
        <p:spPr bwMode="auto">
          <a:xfrm>
            <a:off x="657360" y="3573012"/>
            <a:ext cx="1194123" cy="24086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08DD6581-83E1-4D7D-BED2-90B2AA8C20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218" y="2801120"/>
            <a:ext cx="1811633" cy="461665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buNone/>
              <a:defRPr sz="2400" b="1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33133C-E2A1-4C02-B51B-5A425D837098}"/>
              </a:ext>
            </a:extLst>
          </p:cNvPr>
          <p:cNvSpPr/>
          <p:nvPr userDrawn="1"/>
        </p:nvSpPr>
        <p:spPr>
          <a:xfrm>
            <a:off x="128465" y="0"/>
            <a:ext cx="360040" cy="1196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16" name="Slide Number Placeholder 28">
            <a:extLst>
              <a:ext uri="{FF2B5EF4-FFF2-40B4-BE49-F238E27FC236}">
                <a16:creationId xmlns:a16="http://schemas.microsoft.com/office/drawing/2014/main" id="{0A7B1CDA-20A6-47E5-84AB-0C6344404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1517" y="6236981"/>
            <a:ext cx="633595" cy="3644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6600"/>
                </a:solidFill>
              </a:defRPr>
            </a:lvl1pPr>
          </a:lstStyle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81278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37F02B-5606-45F5-BE90-4FD970604B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8990" y="1412874"/>
            <a:ext cx="11342579" cy="16825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599217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2 Tex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B2A79E1-D141-4F95-9DFC-DC832ACAAF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369" y="1509485"/>
            <a:ext cx="4536505" cy="428704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4683ADE-29A2-49D5-8CF5-F14BB2C1A8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49126" y="1509485"/>
            <a:ext cx="4536505" cy="428704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F514F3-8D42-43F1-AA67-40DDA3D4F5C0}"/>
              </a:ext>
            </a:extLst>
          </p:cNvPr>
          <p:cNvCxnSpPr>
            <a:cxnSpLocks/>
          </p:cNvCxnSpPr>
          <p:nvPr userDrawn="1"/>
        </p:nvCxnSpPr>
        <p:spPr>
          <a:xfrm>
            <a:off x="5717500" y="1509485"/>
            <a:ext cx="0" cy="42863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6457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aix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5FCAC51-3EDB-42F9-BAD8-4FDED21AAF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40452" y="2302863"/>
            <a:ext cx="3887504" cy="334965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12B40D-4CF5-4D32-9F11-E5DF0CC8FFD8}"/>
              </a:ext>
            </a:extLst>
          </p:cNvPr>
          <p:cNvSpPr/>
          <p:nvPr userDrawn="1"/>
        </p:nvSpPr>
        <p:spPr>
          <a:xfrm>
            <a:off x="823540" y="1886168"/>
            <a:ext cx="4546746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FF0A6DD-4F6A-4760-B557-BE5DAFEBC9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69738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EFB6BCD-AA89-40A6-B2F9-CDEA6DEBFAC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13101" y="2302863"/>
            <a:ext cx="3887504" cy="334965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3E76D1-4079-48AA-9717-2D4CE5227718}"/>
              </a:ext>
            </a:extLst>
          </p:cNvPr>
          <p:cNvSpPr/>
          <p:nvPr userDrawn="1"/>
        </p:nvSpPr>
        <p:spPr>
          <a:xfrm>
            <a:off x="6196189" y="1886168"/>
            <a:ext cx="4546746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5ECC5E-BF5E-403E-B877-308C2A5079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2387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189889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4 Caix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0CF34D7-ACDC-4195-81B1-248A0211E5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77944" y="1703104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4C5EFB-DE86-4EFB-A935-207BA6386F2C}"/>
              </a:ext>
            </a:extLst>
          </p:cNvPr>
          <p:cNvSpPr/>
          <p:nvPr userDrawn="1"/>
        </p:nvSpPr>
        <p:spPr>
          <a:xfrm>
            <a:off x="1125818" y="1501664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458832D-59D2-4F29-86AD-D01C5E01A8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0477" y="1949899"/>
            <a:ext cx="1531460" cy="1063912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F018D56-930D-4908-97A2-B260B69998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977944" y="4002476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526512-286D-475C-943C-DF87F0A77AFE}"/>
              </a:ext>
            </a:extLst>
          </p:cNvPr>
          <p:cNvSpPr/>
          <p:nvPr userDrawn="1"/>
        </p:nvSpPr>
        <p:spPr>
          <a:xfrm>
            <a:off x="1125818" y="3801036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C5EC3DF-5552-4DC4-8680-11165D43206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477" y="4249271"/>
            <a:ext cx="1531460" cy="1063912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D1CB284-BAED-4F39-A368-4A6DCEEF62C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80033" y="1703104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867739-2E68-47BF-B3EB-E4CF9FF4B936}"/>
              </a:ext>
            </a:extLst>
          </p:cNvPr>
          <p:cNvSpPr/>
          <p:nvPr userDrawn="1"/>
        </p:nvSpPr>
        <p:spPr>
          <a:xfrm>
            <a:off x="6727907" y="1501664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785FFA3-B952-47C3-9D6D-9E4D53D093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52566" y="1949899"/>
            <a:ext cx="1531460" cy="1063912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DA8F050-3465-443F-A887-38842BFDFFC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580033" y="4002476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33BBE0-6B21-4F93-A9B7-456F69B2DD8B}"/>
              </a:ext>
            </a:extLst>
          </p:cNvPr>
          <p:cNvSpPr/>
          <p:nvPr userDrawn="1"/>
        </p:nvSpPr>
        <p:spPr>
          <a:xfrm>
            <a:off x="6727907" y="3801036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FC4D805-3D2D-45E9-8F8E-26B29DF1D8F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52566" y="4249271"/>
            <a:ext cx="1531460" cy="1063912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69700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54F23158-058D-42EF-B568-19E894AE5830}"/>
              </a:ext>
            </a:extLst>
          </p:cNvPr>
          <p:cNvSpPr>
            <a:spLocks noGrp="1"/>
          </p:cNvSpPr>
          <p:nvPr>
            <p:ph type="tbl" sz="quarter" idx="26"/>
          </p:nvPr>
        </p:nvSpPr>
        <p:spPr>
          <a:xfrm>
            <a:off x="2238375" y="1554022"/>
            <a:ext cx="9580563" cy="4240352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endParaRPr lang="pt-P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F183736-49AE-4EBE-9448-289B47F31F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9089" y="2280486"/>
            <a:ext cx="1845264" cy="1089387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algn="r" defTabSz="912857" rtl="0" eaLnBrk="0" latinLnBrk="0" hangingPunct="0">
              <a:defRPr lang="pt-PT" sz="1600" b="1" kern="120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3699168-1322-42C1-80F0-C986D1CAC9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9089" y="3473575"/>
            <a:ext cx="1845264" cy="1089387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algn="r" defTabSz="912857" rtl="0" eaLnBrk="0" latinLnBrk="0" hangingPunct="0">
              <a:defRPr lang="pt-PT" sz="1600" b="1" kern="120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5642CA-B204-4C55-9B4A-71DCE07654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9089" y="4666214"/>
            <a:ext cx="1845264" cy="1089387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algn="r" defTabSz="912857" rtl="0" eaLnBrk="0" latinLnBrk="0" hangingPunct="0">
              <a:defRPr lang="pt-PT" sz="1600" b="1" kern="120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91FE20-AFBF-4556-B351-0AA567A02406}"/>
              </a:ext>
            </a:extLst>
          </p:cNvPr>
          <p:cNvCxnSpPr>
            <a:cxnSpLocks/>
          </p:cNvCxnSpPr>
          <p:nvPr userDrawn="1"/>
        </p:nvCxnSpPr>
        <p:spPr>
          <a:xfrm>
            <a:off x="319088" y="2205806"/>
            <a:ext cx="1152094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2ED47-ECAF-4F5F-B4FC-DC2CA788B87E}"/>
              </a:ext>
            </a:extLst>
          </p:cNvPr>
          <p:cNvSpPr/>
          <p:nvPr userDrawn="1"/>
        </p:nvSpPr>
        <p:spPr>
          <a:xfrm>
            <a:off x="11229815" y="276225"/>
            <a:ext cx="622572" cy="61669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BB471D0-41EA-4142-94E0-4DB6372BB6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06316" y="968555"/>
            <a:ext cx="1069570" cy="3583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 defTabSz="912023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0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4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37F02B-5606-45F5-BE90-4FD970604B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8989" y="1412874"/>
            <a:ext cx="11317215" cy="16825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03063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72025124-153A-446D-BB6F-FF14B5110A36}"/>
              </a:ext>
            </a:extLst>
          </p:cNvPr>
          <p:cNvSpPr>
            <a:spLocks noGrp="1"/>
          </p:cNvSpPr>
          <p:nvPr>
            <p:ph type="tbl" sz="quarter" idx="26"/>
          </p:nvPr>
        </p:nvSpPr>
        <p:spPr>
          <a:xfrm>
            <a:off x="349307" y="1554022"/>
            <a:ext cx="11469632" cy="4240352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99557-4A28-415E-B107-BE73B27B7BE3}"/>
              </a:ext>
            </a:extLst>
          </p:cNvPr>
          <p:cNvSpPr/>
          <p:nvPr userDrawn="1"/>
        </p:nvSpPr>
        <p:spPr>
          <a:xfrm>
            <a:off x="11229815" y="276225"/>
            <a:ext cx="622572" cy="61669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2CAC75-00CB-4234-BD21-7A74BDA8EFB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45039" y="968555"/>
            <a:ext cx="792124" cy="3583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 defTabSz="912023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0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405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63B1A039-E422-4713-A5FB-0641E431B95B}"/>
              </a:ext>
            </a:extLst>
          </p:cNvPr>
          <p:cNvSpPr>
            <a:spLocks noGrp="1"/>
          </p:cNvSpPr>
          <p:nvPr>
            <p:ph type="tbl" sz="quarter" idx="26"/>
          </p:nvPr>
        </p:nvSpPr>
        <p:spPr>
          <a:xfrm>
            <a:off x="1845689" y="1554022"/>
            <a:ext cx="9973250" cy="4240352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7FD252-8F18-4AE2-94E6-9F059D3C341A}"/>
              </a:ext>
            </a:extLst>
          </p:cNvPr>
          <p:cNvSpPr/>
          <p:nvPr userDrawn="1"/>
        </p:nvSpPr>
        <p:spPr>
          <a:xfrm>
            <a:off x="11229815" y="276225"/>
            <a:ext cx="622572" cy="61669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15228C-1ADB-49B9-B952-306DF8DCFF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45039" y="968555"/>
            <a:ext cx="792124" cy="3583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 defTabSz="912023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0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FD5430-81AB-42B8-BEDB-02CEBBE954C1}"/>
              </a:ext>
            </a:extLst>
          </p:cNvPr>
          <p:cNvCxnSpPr>
            <a:cxnSpLocks/>
          </p:cNvCxnSpPr>
          <p:nvPr userDrawn="1"/>
        </p:nvCxnSpPr>
        <p:spPr>
          <a:xfrm>
            <a:off x="1845689" y="2154271"/>
            <a:ext cx="331305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6503E0-9A35-4CAB-B0B4-F580250FB41C}"/>
              </a:ext>
            </a:extLst>
          </p:cNvPr>
          <p:cNvCxnSpPr>
            <a:cxnSpLocks/>
          </p:cNvCxnSpPr>
          <p:nvPr userDrawn="1"/>
        </p:nvCxnSpPr>
        <p:spPr>
          <a:xfrm>
            <a:off x="5204839" y="2154271"/>
            <a:ext cx="331305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060A15-6557-4006-8499-C4A640919733}"/>
              </a:ext>
            </a:extLst>
          </p:cNvPr>
          <p:cNvCxnSpPr>
            <a:cxnSpLocks/>
          </p:cNvCxnSpPr>
          <p:nvPr userDrawn="1"/>
        </p:nvCxnSpPr>
        <p:spPr>
          <a:xfrm>
            <a:off x="8563989" y="2154271"/>
            <a:ext cx="331305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CD5EF14-4EAB-46A6-961C-8E62B3FDD7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2553" y="2397633"/>
            <a:ext cx="1513136" cy="1362075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2800" b="1" kern="1200" baseline="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/>
              <a:t>Nº</a:t>
            </a:r>
            <a:endParaRPr lang="pt-PT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505E3A-43ED-432E-87F7-AE1FE1D049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553" y="4256640"/>
            <a:ext cx="1513136" cy="1362074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2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/>
              <a:t>Nº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874155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m 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760320A-1AD0-4823-B95B-A694490E0D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3980" y="2579385"/>
            <a:ext cx="2614920" cy="528448"/>
          </a:xfrm>
        </p:spPr>
        <p:txBody>
          <a:bodyPr anchor="ctr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076834-2325-4568-9B39-5DEC806E3C29}"/>
              </a:ext>
            </a:extLst>
          </p:cNvPr>
          <p:cNvSpPr/>
          <p:nvPr userDrawn="1"/>
        </p:nvSpPr>
        <p:spPr>
          <a:xfrm>
            <a:off x="649369" y="1886168"/>
            <a:ext cx="3389231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A07DE25-F5D4-44D6-838C-D57620230F8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4067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77D2E9-3D5F-4E9C-86AB-3B6D37A8B3DB}"/>
              </a:ext>
            </a:extLst>
          </p:cNvPr>
          <p:cNvSpPr/>
          <p:nvPr userDrawn="1"/>
        </p:nvSpPr>
        <p:spPr>
          <a:xfrm>
            <a:off x="4385510" y="1886168"/>
            <a:ext cx="3389231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B3ACAB-68D2-4F91-923E-8DDE07ECDD6D}"/>
              </a:ext>
            </a:extLst>
          </p:cNvPr>
          <p:cNvSpPr/>
          <p:nvPr userDrawn="1"/>
        </p:nvSpPr>
        <p:spPr>
          <a:xfrm>
            <a:off x="8121650" y="1886168"/>
            <a:ext cx="3706704" cy="17501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D713726-BC5A-4055-9C92-940E13C4488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2950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1747AA3-D351-446E-B178-040C211D6F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47827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AC1053-D2FE-4B79-A32A-CA23FF466C30}"/>
              </a:ext>
            </a:extLst>
          </p:cNvPr>
          <p:cNvSpPr/>
          <p:nvPr userDrawn="1"/>
        </p:nvSpPr>
        <p:spPr>
          <a:xfrm>
            <a:off x="8121650" y="4101124"/>
            <a:ext cx="3706704" cy="17501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6005FBA-C016-468F-BADB-F690CF2AC47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7827" y="3923893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647C5E-30B0-4626-B946-0A1231C7F803}"/>
              </a:ext>
            </a:extLst>
          </p:cNvPr>
          <p:cNvSpPr/>
          <p:nvPr userDrawn="1"/>
        </p:nvSpPr>
        <p:spPr>
          <a:xfrm>
            <a:off x="331896" y="2460754"/>
            <a:ext cx="773004" cy="765710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24A5B6-849B-4AC3-9475-5C34EC4C3B64}"/>
              </a:ext>
            </a:extLst>
          </p:cNvPr>
          <p:cNvSpPr/>
          <p:nvPr userDrawn="1"/>
        </p:nvSpPr>
        <p:spPr>
          <a:xfrm>
            <a:off x="331896" y="3646592"/>
            <a:ext cx="773004" cy="765710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B12769-2FDB-4986-8796-1CF99DA1544C}"/>
              </a:ext>
            </a:extLst>
          </p:cNvPr>
          <p:cNvSpPr/>
          <p:nvPr userDrawn="1"/>
        </p:nvSpPr>
        <p:spPr>
          <a:xfrm>
            <a:off x="331896" y="4832429"/>
            <a:ext cx="773004" cy="765710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B55C27-36C8-4D33-A641-C1CDC1E310FB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8650" y="3436528"/>
            <a:ext cx="2750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E6BDC87-FFBD-440F-8416-A1F9753FAE5C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8650" y="4622366"/>
            <a:ext cx="2750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EB44584-3D7C-4C18-9A90-5E8B892BD2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83980" y="3765223"/>
            <a:ext cx="2614920" cy="528448"/>
          </a:xfrm>
        </p:spPr>
        <p:txBody>
          <a:bodyPr anchor="ctr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2D0B8BD-54EC-48D5-B499-6067A206915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83980" y="4951060"/>
            <a:ext cx="2614920" cy="528448"/>
          </a:xfrm>
        </p:spPr>
        <p:txBody>
          <a:bodyPr anchor="ctr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E64960-77B5-4F7C-8AC5-5749DB229CC0}"/>
              </a:ext>
            </a:extLst>
          </p:cNvPr>
          <p:cNvSpPr/>
          <p:nvPr userDrawn="1"/>
        </p:nvSpPr>
        <p:spPr>
          <a:xfrm>
            <a:off x="4543514" y="2405249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25F558-0EC9-4E05-9080-2240455FD6CA}"/>
              </a:ext>
            </a:extLst>
          </p:cNvPr>
          <p:cNvSpPr/>
          <p:nvPr userDrawn="1"/>
        </p:nvSpPr>
        <p:spPr>
          <a:xfrm>
            <a:off x="4543514" y="3291257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E901DB-9519-4144-A192-4FA47661AC24}"/>
              </a:ext>
            </a:extLst>
          </p:cNvPr>
          <p:cNvSpPr/>
          <p:nvPr userDrawn="1"/>
        </p:nvSpPr>
        <p:spPr>
          <a:xfrm>
            <a:off x="4543514" y="4177265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6A191D-F065-44AA-B5B3-7E0C8B4236FF}"/>
              </a:ext>
            </a:extLst>
          </p:cNvPr>
          <p:cNvSpPr/>
          <p:nvPr userDrawn="1"/>
        </p:nvSpPr>
        <p:spPr>
          <a:xfrm>
            <a:off x="4543514" y="5063272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CA67C8C-47F7-4F47-A96F-7C09821B15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0799" y="2419317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5AE05D-5765-464C-B724-D16ECED6035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160799" y="3305325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82E007D-7581-49BE-A2B3-C41F876C0DA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60799" y="4191333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622C193-D59B-4614-B2FF-990F891FD81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60799" y="5077340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5169CD-6244-4BD9-A472-F42FA8EDA31C}"/>
              </a:ext>
            </a:extLst>
          </p:cNvPr>
          <p:cNvCxnSpPr>
            <a:cxnSpLocks/>
          </p:cNvCxnSpPr>
          <p:nvPr userDrawn="1"/>
        </p:nvCxnSpPr>
        <p:spPr>
          <a:xfrm flipH="1">
            <a:off x="4586164" y="3126545"/>
            <a:ext cx="29879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F7218B0-9531-4B1F-815E-4B237B3E0387}"/>
              </a:ext>
            </a:extLst>
          </p:cNvPr>
          <p:cNvCxnSpPr>
            <a:cxnSpLocks/>
          </p:cNvCxnSpPr>
          <p:nvPr userDrawn="1"/>
        </p:nvCxnSpPr>
        <p:spPr>
          <a:xfrm flipH="1">
            <a:off x="4586164" y="4012553"/>
            <a:ext cx="29879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9A98A0-D679-44AA-8737-758DA3893293}"/>
              </a:ext>
            </a:extLst>
          </p:cNvPr>
          <p:cNvCxnSpPr>
            <a:cxnSpLocks/>
          </p:cNvCxnSpPr>
          <p:nvPr userDrawn="1"/>
        </p:nvCxnSpPr>
        <p:spPr>
          <a:xfrm flipH="1">
            <a:off x="4586164" y="4898561"/>
            <a:ext cx="29879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F96A5C4-5FED-418E-9F90-C394CBEF6C6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70494" y="2236860"/>
            <a:ext cx="3428020" cy="1282155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72F78D1-DDA8-43C5-ADB7-6BD13150A4E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70494" y="4450988"/>
            <a:ext cx="3428020" cy="1282155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09257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61229C-5366-4D3C-B256-B8CE9D0208C5}"/>
              </a:ext>
            </a:extLst>
          </p:cNvPr>
          <p:cNvSpPr/>
          <p:nvPr userDrawn="1"/>
        </p:nvSpPr>
        <p:spPr>
          <a:xfrm>
            <a:off x="649369" y="1886168"/>
            <a:ext cx="5115466" cy="32454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EFA37E9-0A83-411B-873E-1A1E428020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87450" y="1708937"/>
            <a:ext cx="4039304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0204E4-F68A-4917-A504-9382D3234A4B}"/>
              </a:ext>
            </a:extLst>
          </p:cNvPr>
          <p:cNvSpPr/>
          <p:nvPr userDrawn="1"/>
        </p:nvSpPr>
        <p:spPr>
          <a:xfrm>
            <a:off x="6395415" y="1886168"/>
            <a:ext cx="5115466" cy="32454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687D11E-FAB3-450C-94AB-951723A5DD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33496" y="1708937"/>
            <a:ext cx="4039304" cy="406196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lang="pt-PT" sz="1800" b="1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B4A3BDB-6440-4308-9A9D-E9AFD34EB7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9369" y="5255156"/>
            <a:ext cx="5115466" cy="627471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pt-PT" sz="1600" b="1" kern="1200" baseline="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destaque</a:t>
            </a:r>
            <a:endParaRPr lang="pt-PT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FC8EBCB-427D-4682-84C1-9DCE1956BE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5415" y="5255156"/>
            <a:ext cx="5115466" cy="627471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pt-PT" sz="1600" b="1" kern="1200" baseline="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destaque</a:t>
            </a:r>
            <a:endParaRPr lang="pt-PT" dirty="0"/>
          </a:p>
        </p:txBody>
      </p:sp>
      <p:sp>
        <p:nvSpPr>
          <p:cNvPr id="13" name="Chart Placeholder 15">
            <a:extLst>
              <a:ext uri="{FF2B5EF4-FFF2-40B4-BE49-F238E27FC236}">
                <a16:creationId xmlns:a16="http://schemas.microsoft.com/office/drawing/2014/main" id="{1C5B36FD-358E-48F3-BB24-204C7D078579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93309" y="2238688"/>
            <a:ext cx="4827587" cy="2765112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endParaRPr lang="pt-PT"/>
          </a:p>
        </p:txBody>
      </p:sp>
      <p:sp>
        <p:nvSpPr>
          <p:cNvPr id="14" name="Chart Placeholder 15">
            <a:extLst>
              <a:ext uri="{FF2B5EF4-FFF2-40B4-BE49-F238E27FC236}">
                <a16:creationId xmlns:a16="http://schemas.microsoft.com/office/drawing/2014/main" id="{C9F7C700-9BDB-4AD3-9BBA-701A469FCA54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539354" y="2238688"/>
            <a:ext cx="4827587" cy="2765112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39660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B2B65-3830-440A-A5A9-38E793B54F20}"/>
              </a:ext>
            </a:extLst>
          </p:cNvPr>
          <p:cNvSpPr/>
          <p:nvPr userDrawn="1"/>
        </p:nvSpPr>
        <p:spPr>
          <a:xfrm>
            <a:off x="310515" y="1682750"/>
            <a:ext cx="11539221" cy="35334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pt-PT" sz="1000">
              <a:solidFill>
                <a:schemeClr val="tx1"/>
              </a:solidFill>
              <a:ea typeface="ＭＳ Ｐゴシック" charset="-128"/>
            </a:endParaRPr>
          </a:p>
        </p:txBody>
      </p:sp>
      <p:sp>
        <p:nvSpPr>
          <p:cNvPr id="7" name="Chart Placeholder 15">
            <a:extLst>
              <a:ext uri="{FF2B5EF4-FFF2-40B4-BE49-F238E27FC236}">
                <a16:creationId xmlns:a16="http://schemas.microsoft.com/office/drawing/2014/main" id="{6B9543B0-324C-46C6-A008-A9E69B6AA2BA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71102" y="2273299"/>
            <a:ext cx="11018046" cy="2769402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3D4CA8-278F-429B-B9D5-DC6A292CEB5D}"/>
              </a:ext>
            </a:extLst>
          </p:cNvPr>
          <p:cNvSpPr/>
          <p:nvPr userDrawn="1"/>
        </p:nvSpPr>
        <p:spPr>
          <a:xfrm>
            <a:off x="557214" y="5359400"/>
            <a:ext cx="11292522" cy="627063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4E6F691-1E08-4BDA-9B6D-B49A35E5A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3650" y="1446527"/>
            <a:ext cx="4552950" cy="457848"/>
          </a:xfr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t-PT" sz="2400" b="1" dirty="0">
                <a:solidFill>
                  <a:srgbClr val="FF6600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E35391-4AA3-4795-9CC3-656B36F2CCD6}"/>
              </a:ext>
            </a:extLst>
          </p:cNvPr>
          <p:cNvGrpSpPr/>
          <p:nvPr userDrawn="1"/>
        </p:nvGrpSpPr>
        <p:grpSpPr>
          <a:xfrm>
            <a:off x="309839" y="5457825"/>
            <a:ext cx="430212" cy="430212"/>
            <a:chOff x="375623" y="5447999"/>
            <a:chExt cx="548302" cy="54830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E8E4157-3157-4FC2-B5D8-43A8ECD697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2780899-0A27-4237-BC06-93C9AFEB6323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6C7A238-003D-4B5E-BA8B-D4F0CDEE70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2835" y="5469833"/>
            <a:ext cx="10666313" cy="4061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654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" name="Chart Placeholder 10">
            <a:extLst>
              <a:ext uri="{FF2B5EF4-FFF2-40B4-BE49-F238E27FC236}">
                <a16:creationId xmlns:a16="http://schemas.microsoft.com/office/drawing/2014/main" id="{3FAC5523-6034-40FD-8704-BB22F1A0EFA3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1712618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endParaRPr lang="pt-P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0C542D-8474-444A-80E5-0B711999C41B}"/>
              </a:ext>
            </a:extLst>
          </p:cNvPr>
          <p:cNvSpPr/>
          <p:nvPr userDrawn="1"/>
        </p:nvSpPr>
        <p:spPr>
          <a:xfrm>
            <a:off x="867082" y="1944225"/>
            <a:ext cx="10791983" cy="377440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F633C6-49DC-4819-99F2-5CD8CD80E7F7}"/>
              </a:ext>
            </a:extLst>
          </p:cNvPr>
          <p:cNvCxnSpPr>
            <a:cxnSpLocks/>
          </p:cNvCxnSpPr>
          <p:nvPr userDrawn="1"/>
        </p:nvCxnSpPr>
        <p:spPr>
          <a:xfrm>
            <a:off x="4130428" y="2615717"/>
            <a:ext cx="0" cy="2928739"/>
          </a:xfrm>
          <a:prstGeom prst="line">
            <a:avLst/>
          </a:prstGeom>
          <a:ln>
            <a:solidFill>
              <a:srgbClr val="81818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09109E-530A-4C73-92A4-41436476BF58}"/>
              </a:ext>
            </a:extLst>
          </p:cNvPr>
          <p:cNvCxnSpPr>
            <a:cxnSpLocks/>
          </p:cNvCxnSpPr>
          <p:nvPr userDrawn="1"/>
        </p:nvCxnSpPr>
        <p:spPr>
          <a:xfrm>
            <a:off x="6628460" y="2615717"/>
            <a:ext cx="0" cy="2928739"/>
          </a:xfrm>
          <a:prstGeom prst="line">
            <a:avLst/>
          </a:prstGeom>
          <a:ln>
            <a:solidFill>
              <a:srgbClr val="81818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02C009-228F-48BA-8D05-CFA02D76F99D}"/>
              </a:ext>
            </a:extLst>
          </p:cNvPr>
          <p:cNvCxnSpPr>
            <a:cxnSpLocks/>
          </p:cNvCxnSpPr>
          <p:nvPr userDrawn="1"/>
        </p:nvCxnSpPr>
        <p:spPr>
          <a:xfrm>
            <a:off x="9126492" y="2615717"/>
            <a:ext cx="0" cy="2928739"/>
          </a:xfrm>
          <a:prstGeom prst="line">
            <a:avLst/>
          </a:prstGeom>
          <a:ln>
            <a:solidFill>
              <a:srgbClr val="81818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38706BA-9657-4CFC-8B23-B538EF0726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66256" y="1708193"/>
            <a:ext cx="9519616" cy="524394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E255617-BCB9-48C2-8B40-57D975575B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2569" y="2989943"/>
            <a:ext cx="1364138" cy="1364138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2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/>
              <a:t>X%</a:t>
            </a:r>
            <a:endParaRPr lang="pt-PT" dirty="0"/>
          </a:p>
        </p:txBody>
      </p:sp>
      <p:sp>
        <p:nvSpPr>
          <p:cNvPr id="13" name="Chart Placeholder 10">
            <a:extLst>
              <a:ext uri="{FF2B5EF4-FFF2-40B4-BE49-F238E27FC236}">
                <a16:creationId xmlns:a16="http://schemas.microsoft.com/office/drawing/2014/main" id="{4A2F221D-7DF6-4BDB-8F2F-027BCBABE7C8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4210650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endParaRPr lang="pt-PT"/>
          </a:p>
        </p:txBody>
      </p:sp>
      <p:sp>
        <p:nvSpPr>
          <p:cNvPr id="14" name="Chart Placeholder 10">
            <a:extLst>
              <a:ext uri="{FF2B5EF4-FFF2-40B4-BE49-F238E27FC236}">
                <a16:creationId xmlns:a16="http://schemas.microsoft.com/office/drawing/2014/main" id="{7EC397D2-B93D-4EA5-BAE0-6D0049740BF2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9206712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endParaRPr lang="pt-PT"/>
          </a:p>
        </p:txBody>
      </p:sp>
      <p:sp>
        <p:nvSpPr>
          <p:cNvPr id="15" name="Chart Placeholder 10">
            <a:extLst>
              <a:ext uri="{FF2B5EF4-FFF2-40B4-BE49-F238E27FC236}">
                <a16:creationId xmlns:a16="http://schemas.microsoft.com/office/drawing/2014/main" id="{DD1984FB-166E-43B0-96B4-BE9B2041BB75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708682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endParaRPr lang="pt-PT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239B0CA-948B-4464-8FE5-27CA71B1A2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73954" y="4441371"/>
            <a:ext cx="2017827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98C4943-7FE7-4DD2-A477-546CDD4010A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4346" y="4441371"/>
            <a:ext cx="2030196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25ADD9F-B31D-482E-9E38-D15B6FDB815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62378" y="4441371"/>
            <a:ext cx="2030196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BCE4B8A-8149-49B7-883A-120F1E8D2DF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60411" y="4441371"/>
            <a:ext cx="2030196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4E152840-741F-4EA0-8860-5345365EB0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9686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0B10F7A-232B-47D7-88AD-77923EC9C9E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59364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A8434AB-B3E4-444A-AF48-5240191AA89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54378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0F1D891-4BC5-4B44-9C98-DA3DC422D2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55426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5144F511-B573-4477-9EBB-E8D8C0F587E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33318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E7E9E096-5C95-4BD0-9FD7-447A357E85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731349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0E39439A-AA9A-4D48-B28F-79BEA5F9F8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23976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4EB3BE7-6CA1-47BB-A253-EE68AFAFD1C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27412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17696611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Proc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582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582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4BEE4B3C-F60E-44FD-884F-30F9785523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0910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C11BC6-638D-448D-8A9E-9F716C496C7D}"/>
              </a:ext>
            </a:extLst>
          </p:cNvPr>
          <p:cNvSpPr>
            <a:spLocks noChangeAspect="1"/>
          </p:cNvSpPr>
          <p:nvPr userDrawn="1"/>
        </p:nvSpPr>
        <p:spPr>
          <a:xfrm>
            <a:off x="939539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B57111-10B0-4CA7-8024-E5864D26B697}"/>
              </a:ext>
            </a:extLst>
          </p:cNvPr>
          <p:cNvSpPr/>
          <p:nvPr userDrawn="1"/>
        </p:nvSpPr>
        <p:spPr>
          <a:xfrm>
            <a:off x="1192385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72A0C2-354A-4022-B7C9-3D64AABCE555}"/>
              </a:ext>
            </a:extLst>
          </p:cNvPr>
          <p:cNvSpPr/>
          <p:nvPr userDrawn="1"/>
        </p:nvSpPr>
        <p:spPr>
          <a:xfrm>
            <a:off x="493463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3D4DD5-54F2-4675-8E67-BD03D7D410A8}"/>
              </a:ext>
            </a:extLst>
          </p:cNvPr>
          <p:cNvCxnSpPr>
            <a:cxnSpLocks/>
          </p:cNvCxnSpPr>
          <p:nvPr userDrawn="1"/>
        </p:nvCxnSpPr>
        <p:spPr>
          <a:xfrm>
            <a:off x="2156849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607277-3E55-497D-B95C-33D3BDEF2499}"/>
              </a:ext>
            </a:extLst>
          </p:cNvPr>
          <p:cNvGrpSpPr/>
          <p:nvPr userDrawn="1"/>
        </p:nvGrpSpPr>
        <p:grpSpPr>
          <a:xfrm rot="5400000">
            <a:off x="1239408" y="3770423"/>
            <a:ext cx="430212" cy="430212"/>
            <a:chOff x="375623" y="5447999"/>
            <a:chExt cx="548302" cy="54830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021650-47A2-40C4-9B6B-91D5EAF2739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07CD4B-5D43-486B-B737-FAD64C894604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DDB5EA4-52BE-4E9F-8A52-8DCA8F9735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6398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2965AEEA-1DCD-4BDA-8482-54CF022E44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22582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A82A07-3C44-4F48-9DC9-F519967F79C6}"/>
              </a:ext>
            </a:extLst>
          </p:cNvPr>
          <p:cNvSpPr>
            <a:spLocks noChangeAspect="1"/>
          </p:cNvSpPr>
          <p:nvPr userDrawn="1"/>
        </p:nvSpPr>
        <p:spPr>
          <a:xfrm>
            <a:off x="3254624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05A759-E285-4B21-B00A-7753FB12EBBF}"/>
              </a:ext>
            </a:extLst>
          </p:cNvPr>
          <p:cNvSpPr/>
          <p:nvPr userDrawn="1"/>
        </p:nvSpPr>
        <p:spPr>
          <a:xfrm>
            <a:off x="3504057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BF3283-A41A-4454-A578-AF1D3DF491D9}"/>
              </a:ext>
            </a:extLst>
          </p:cNvPr>
          <p:cNvSpPr/>
          <p:nvPr userDrawn="1"/>
        </p:nvSpPr>
        <p:spPr>
          <a:xfrm>
            <a:off x="2805135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BCBFAB-8CA8-47F6-BF35-A5B5DFB93394}"/>
              </a:ext>
            </a:extLst>
          </p:cNvPr>
          <p:cNvGrpSpPr/>
          <p:nvPr userDrawn="1"/>
        </p:nvGrpSpPr>
        <p:grpSpPr>
          <a:xfrm rot="5400000">
            <a:off x="3551080" y="3770423"/>
            <a:ext cx="430212" cy="430212"/>
            <a:chOff x="375623" y="5447999"/>
            <a:chExt cx="548302" cy="54830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701583C-B3F9-4F98-8879-7CB9BF2B7F2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2D1638-DBA9-4B13-BABC-E4C0A8BA9908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4A270E27-B4FE-463D-B642-2A6FC007F2F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18070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6C68E22-596E-4B77-A9EB-E45C4AA79B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34254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671909-4E21-4655-A7FB-45CE5C88F20D}"/>
              </a:ext>
            </a:extLst>
          </p:cNvPr>
          <p:cNvSpPr>
            <a:spLocks noChangeAspect="1"/>
          </p:cNvSpPr>
          <p:nvPr userDrawn="1"/>
        </p:nvSpPr>
        <p:spPr>
          <a:xfrm>
            <a:off x="5569709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D92E35-7566-496A-AF63-E0098C8F8074}"/>
              </a:ext>
            </a:extLst>
          </p:cNvPr>
          <p:cNvSpPr/>
          <p:nvPr userDrawn="1"/>
        </p:nvSpPr>
        <p:spPr>
          <a:xfrm>
            <a:off x="5815729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07D701-FE4F-460E-A9B9-AD0043F26E90}"/>
              </a:ext>
            </a:extLst>
          </p:cNvPr>
          <p:cNvSpPr/>
          <p:nvPr userDrawn="1"/>
        </p:nvSpPr>
        <p:spPr>
          <a:xfrm>
            <a:off x="5116807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F1519C-F78B-4916-8E51-62ABE2EE1893}"/>
              </a:ext>
            </a:extLst>
          </p:cNvPr>
          <p:cNvGrpSpPr/>
          <p:nvPr userDrawn="1"/>
        </p:nvGrpSpPr>
        <p:grpSpPr>
          <a:xfrm rot="5400000">
            <a:off x="5862752" y="3770423"/>
            <a:ext cx="430212" cy="430212"/>
            <a:chOff x="375623" y="5447999"/>
            <a:chExt cx="548302" cy="5483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BE46BA2-5DB8-4EE5-AFD1-EE4897CF25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3835F30-8013-4279-9753-4B03040FCA52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6DCB8451-837E-4617-BCA9-E9DC90B6C9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29742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59512DAB-1CD9-498F-B4C5-63ACFD0AB1F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45926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CA28428-1FBF-4A78-9712-E034AA20870C}"/>
              </a:ext>
            </a:extLst>
          </p:cNvPr>
          <p:cNvSpPr>
            <a:spLocks noChangeAspect="1"/>
          </p:cNvSpPr>
          <p:nvPr userDrawn="1"/>
        </p:nvSpPr>
        <p:spPr>
          <a:xfrm>
            <a:off x="7884794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C09568-1650-4BD0-AE12-9C7F3BB25EC1}"/>
              </a:ext>
            </a:extLst>
          </p:cNvPr>
          <p:cNvSpPr/>
          <p:nvPr userDrawn="1"/>
        </p:nvSpPr>
        <p:spPr>
          <a:xfrm>
            <a:off x="8127401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73350C-C280-4A2E-8D6B-ED91FAE140BC}"/>
              </a:ext>
            </a:extLst>
          </p:cNvPr>
          <p:cNvSpPr/>
          <p:nvPr userDrawn="1"/>
        </p:nvSpPr>
        <p:spPr>
          <a:xfrm>
            <a:off x="7428479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9B06DB-3D37-4489-89B5-7D84C6A60885}"/>
              </a:ext>
            </a:extLst>
          </p:cNvPr>
          <p:cNvGrpSpPr/>
          <p:nvPr userDrawn="1"/>
        </p:nvGrpSpPr>
        <p:grpSpPr>
          <a:xfrm rot="5400000">
            <a:off x="8174424" y="3770423"/>
            <a:ext cx="430212" cy="430212"/>
            <a:chOff x="375623" y="5447999"/>
            <a:chExt cx="548302" cy="54830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707D446-CC15-47B2-AE50-2B5831D509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9E7DCFB-C594-4D2F-BE40-DDC1381CC863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30B683A-3C82-48D7-A2A5-61B3D58A770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41414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C9C6D492-E649-4F63-8595-81B9DFB15C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57599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365EA33-71AA-4738-B915-B044D20613C9}"/>
              </a:ext>
            </a:extLst>
          </p:cNvPr>
          <p:cNvSpPr>
            <a:spLocks noChangeAspect="1"/>
          </p:cNvSpPr>
          <p:nvPr userDrawn="1"/>
        </p:nvSpPr>
        <p:spPr>
          <a:xfrm>
            <a:off x="10199881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CB545BC-8595-4F74-A3FF-BDDAC4EE4D2A}"/>
              </a:ext>
            </a:extLst>
          </p:cNvPr>
          <p:cNvSpPr/>
          <p:nvPr userDrawn="1"/>
        </p:nvSpPr>
        <p:spPr>
          <a:xfrm>
            <a:off x="10439074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022988-72E9-44B4-BD85-AD53B6A82F43}"/>
              </a:ext>
            </a:extLst>
          </p:cNvPr>
          <p:cNvSpPr/>
          <p:nvPr userDrawn="1"/>
        </p:nvSpPr>
        <p:spPr>
          <a:xfrm>
            <a:off x="9740152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9BDDA13-1A96-4014-9ECC-7492E21DD398}"/>
              </a:ext>
            </a:extLst>
          </p:cNvPr>
          <p:cNvGrpSpPr/>
          <p:nvPr userDrawn="1"/>
        </p:nvGrpSpPr>
        <p:grpSpPr>
          <a:xfrm rot="5400000">
            <a:off x="10486097" y="3770423"/>
            <a:ext cx="430212" cy="430212"/>
            <a:chOff x="375623" y="5447999"/>
            <a:chExt cx="548302" cy="54830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7F462FB-BB03-47DF-8C18-447BD08F41A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9A16413-28A5-4CC0-BEC9-FCFFC10248D3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2229955-4958-4486-81E8-6DF197250A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853087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403454B-974E-4684-9DA4-C8B0B537FC4C}"/>
              </a:ext>
            </a:extLst>
          </p:cNvPr>
          <p:cNvCxnSpPr>
            <a:cxnSpLocks/>
          </p:cNvCxnSpPr>
          <p:nvPr userDrawn="1"/>
        </p:nvCxnSpPr>
        <p:spPr>
          <a:xfrm>
            <a:off x="4471933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EDCD53-FFD2-457A-B922-33A7212270BE}"/>
              </a:ext>
            </a:extLst>
          </p:cNvPr>
          <p:cNvCxnSpPr>
            <a:cxnSpLocks/>
          </p:cNvCxnSpPr>
          <p:nvPr userDrawn="1"/>
        </p:nvCxnSpPr>
        <p:spPr>
          <a:xfrm>
            <a:off x="6787018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66C3D4-D1B9-45FC-B669-8BB8139C85BB}"/>
              </a:ext>
            </a:extLst>
          </p:cNvPr>
          <p:cNvCxnSpPr>
            <a:cxnSpLocks/>
          </p:cNvCxnSpPr>
          <p:nvPr userDrawn="1"/>
        </p:nvCxnSpPr>
        <p:spPr>
          <a:xfrm>
            <a:off x="9102104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7009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e Imagem/Tabela/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E75A92-C841-48BA-8209-9C18EB854A74}"/>
              </a:ext>
            </a:extLst>
          </p:cNvPr>
          <p:cNvSpPr/>
          <p:nvPr userDrawn="1"/>
        </p:nvSpPr>
        <p:spPr>
          <a:xfrm>
            <a:off x="278607" y="200"/>
            <a:ext cx="86677" cy="110483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798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09E34C9-F7C1-4B57-B73D-91CDCD311D5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28637" y="3410397"/>
            <a:ext cx="11322002" cy="30777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/>
            </a:lvl1pPr>
            <a:lvl2pPr marL="288793" indent="-288793">
              <a:buFont typeface="Wingdings" panose="05000000000000000000" pitchFamily="2" charset="2"/>
              <a:buChar char="§"/>
              <a:defRPr/>
            </a:lvl2pPr>
            <a:lvl3pPr marL="632617" indent="-343825">
              <a:buFont typeface="Wingdings" panose="05000000000000000000" pitchFamily="2" charset="2"/>
              <a:buChar char="§"/>
              <a:defRPr/>
            </a:lvl3pPr>
            <a:lvl4pPr marL="993269" indent="-369293">
              <a:buFont typeface="Wingdings" panose="05000000000000000000" pitchFamily="2" charset="2"/>
              <a:buChar char="§"/>
              <a:defRPr/>
            </a:lvl4pPr>
            <a:lvl5pPr marL="920047" indent="340639">
              <a:buFont typeface="Wingdings" panose="05000000000000000000" pitchFamily="2" charset="2"/>
              <a:buChar char="§"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BFA4F60-78C6-4348-97C3-BF7E94D868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201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4720407-3D9A-48B8-AC73-C9DBC4A15B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201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67105490-9E3A-4315-83E5-8D7A15CA0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1517" y="6236981"/>
            <a:ext cx="633595" cy="364466"/>
          </a:xfrm>
        </p:spPr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6828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rador com imagem 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F96B86-2281-4304-B8AB-162E9725B877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85031DF-7556-485D-8F3D-A8BBDD9D4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1517" y="6236981"/>
            <a:ext cx="633595" cy="364466"/>
          </a:xfrm>
        </p:spPr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pic>
        <p:nvPicPr>
          <p:cNvPr id="6" name="Picture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B79DAB3-76E4-4491-B6A6-F198E10CA2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2985"/>
            <a:ext cx="7880325" cy="6066387"/>
          </a:xfrm>
          <a:prstGeom prst="rect">
            <a:avLst/>
          </a:prstGeom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E78AA5-570A-4E41-B62C-8E151C855279}"/>
              </a:ext>
            </a:extLst>
          </p:cNvPr>
          <p:cNvSpPr/>
          <p:nvPr userDrawn="1"/>
        </p:nvSpPr>
        <p:spPr>
          <a:xfrm>
            <a:off x="5908594" y="2458853"/>
            <a:ext cx="5225107" cy="1779095"/>
          </a:xfrm>
          <a:prstGeom prst="rect">
            <a:avLst/>
          </a:prstGeom>
          <a:solidFill>
            <a:srgbClr val="FF66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023">
              <a:defRPr/>
            </a:pPr>
            <a:endParaRPr lang="pt-PT" sz="179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91F96A-BF28-4828-8C59-16F587B12C4A}"/>
              </a:ext>
            </a:extLst>
          </p:cNvPr>
          <p:cNvSpPr/>
          <p:nvPr userDrawn="1"/>
        </p:nvSpPr>
        <p:spPr>
          <a:xfrm>
            <a:off x="7870927" y="2458853"/>
            <a:ext cx="3257344" cy="1779095"/>
          </a:xfrm>
          <a:prstGeom prst="rect">
            <a:avLst/>
          </a:prstGeom>
          <a:solidFill>
            <a:srgbClr val="FF66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023">
              <a:defRPr/>
            </a:pPr>
            <a:endParaRPr lang="pt-PT" sz="179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D058A16-EAA4-48E8-9B7A-3136317869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13984" y="2839889"/>
            <a:ext cx="4032448" cy="10081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00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219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rador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AFBB8A6-C44C-4912-8547-C94FF5483F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4519" y="2276872"/>
            <a:ext cx="4283742" cy="184564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807" b="1">
                <a:solidFill>
                  <a:schemeClr val="tx1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96B86-2281-4304-B8AB-162E9725B877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AF8FD202-2DB9-468C-A923-CB54397A25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862364"/>
            <a:ext cx="7951788" cy="307777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85031DF-7556-485D-8F3D-A8BBDD9D4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1517" y="6236981"/>
            <a:ext cx="633595" cy="364466"/>
          </a:xfrm>
        </p:spPr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203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21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2 Tex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E9D3FEC-9E63-42AB-9835-F81B40BA27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369" y="1509485"/>
            <a:ext cx="4536505" cy="428704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1CFBE8F-36BF-47D5-B5EA-99AA1FB0AD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49126" y="1509485"/>
            <a:ext cx="4536505" cy="428704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2A8E35-EAAF-48EA-90CA-7BABF48D34C6}"/>
              </a:ext>
            </a:extLst>
          </p:cNvPr>
          <p:cNvCxnSpPr>
            <a:cxnSpLocks/>
          </p:cNvCxnSpPr>
          <p:nvPr userDrawn="1"/>
        </p:nvCxnSpPr>
        <p:spPr>
          <a:xfrm>
            <a:off x="5717500" y="1509485"/>
            <a:ext cx="0" cy="42863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5009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com Image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C6F03-47F7-42A7-A063-C59018B85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BADD41-7DED-42AC-A5FC-DE0325CBF1E7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E64C0BF-5F2E-499A-9D50-26ED1B5A49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03660" y="5271597"/>
            <a:ext cx="8352930" cy="46166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288799" indent="0">
              <a:buNone/>
              <a:defRPr/>
            </a:lvl3pPr>
            <a:lvl4pPr marL="623992" indent="0">
              <a:buNone/>
              <a:defRPr/>
            </a:lvl4pPr>
            <a:lvl5pPr marL="92007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C1E3F7F-358E-45B6-96FE-171FF3349B02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0" y="2312332"/>
            <a:ext cx="12160250" cy="307777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3485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com Imagem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18548-BC72-4142-9ACD-79A5CFB4AD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2062D-9B34-427A-886A-D75BD01418FA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9CE9D75-51D4-4F8C-8959-C81ACC0C2AE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2" y="2868715"/>
            <a:ext cx="7238998" cy="307777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3AAAFD-810F-44D8-ABC5-210E264A73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20285" y="2780933"/>
            <a:ext cx="3384376" cy="83099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288799" indent="0">
              <a:buNone/>
              <a:defRPr/>
            </a:lvl3pPr>
            <a:lvl4pPr marL="623992" indent="0">
              <a:buNone/>
              <a:defRPr/>
            </a:lvl4pPr>
            <a:lvl5pPr marL="92007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4070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D5491-7C1C-4586-AF2E-F304E27CC3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Rectángulo 34">
            <a:extLst>
              <a:ext uri="{FF2B5EF4-FFF2-40B4-BE49-F238E27FC236}">
                <a16:creationId xmlns:a16="http://schemas.microsoft.com/office/drawing/2014/main" id="{E7B61A85-9560-4939-B151-14E4CAAA7D35}"/>
              </a:ext>
            </a:extLst>
          </p:cNvPr>
          <p:cNvSpPr/>
          <p:nvPr userDrawn="1"/>
        </p:nvSpPr>
        <p:spPr bwMode="auto">
          <a:xfrm>
            <a:off x="657360" y="206"/>
            <a:ext cx="1194123" cy="25997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CE5349-634B-44EF-832C-136EA5B1A491}"/>
              </a:ext>
            </a:extLst>
          </p:cNvPr>
          <p:cNvCxnSpPr>
            <a:cxnSpLocks/>
          </p:cNvCxnSpPr>
          <p:nvPr userDrawn="1"/>
        </p:nvCxnSpPr>
        <p:spPr>
          <a:xfrm>
            <a:off x="672195" y="3365934"/>
            <a:ext cx="1298736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sp>
        <p:nvSpPr>
          <p:cNvPr id="6" name="Rectángulo 34">
            <a:extLst>
              <a:ext uri="{FF2B5EF4-FFF2-40B4-BE49-F238E27FC236}">
                <a16:creationId xmlns:a16="http://schemas.microsoft.com/office/drawing/2014/main" id="{7D31C88C-8915-4FE5-9821-ABEBD243DCE2}"/>
              </a:ext>
            </a:extLst>
          </p:cNvPr>
          <p:cNvSpPr/>
          <p:nvPr userDrawn="1"/>
        </p:nvSpPr>
        <p:spPr bwMode="auto">
          <a:xfrm>
            <a:off x="657360" y="3573008"/>
            <a:ext cx="1194123" cy="24315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327A334-6033-4B3C-9959-53C38F83D2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218" y="2738948"/>
            <a:ext cx="10843183" cy="58599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3208" b="1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A538A1-E9FA-469C-BA69-EA4CDA4CB539}"/>
              </a:ext>
            </a:extLst>
          </p:cNvPr>
          <p:cNvSpPr/>
          <p:nvPr userDrawn="1"/>
        </p:nvSpPr>
        <p:spPr>
          <a:xfrm>
            <a:off x="0" y="0"/>
            <a:ext cx="416496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07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9B4B1F-E926-4BA0-95C1-955ECF00D6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3F0A57-E6D2-456C-AAF6-6F9EB7CF97CA}"/>
              </a:ext>
            </a:extLst>
          </p:cNvPr>
          <p:cNvSpPr/>
          <p:nvPr userDrawn="1"/>
        </p:nvSpPr>
        <p:spPr>
          <a:xfrm>
            <a:off x="0" y="0"/>
            <a:ext cx="12160250" cy="6110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196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ca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2">
            <a:extLst>
              <a:ext uri="{FF2B5EF4-FFF2-40B4-BE49-F238E27FC236}">
                <a16:creationId xmlns:a16="http://schemas.microsoft.com/office/drawing/2014/main" id="{8E61394C-0F48-4E38-A3A3-58BE33A173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6022" y="1727795"/>
            <a:ext cx="3348209" cy="30221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5C2682-14FF-44B4-807A-6521D1D17B7A}"/>
              </a:ext>
            </a:extLst>
          </p:cNvPr>
          <p:cNvSpPr/>
          <p:nvPr userDrawn="1"/>
        </p:nvSpPr>
        <p:spPr>
          <a:xfrm>
            <a:off x="7136772" y="5088601"/>
            <a:ext cx="3608538" cy="709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5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BANCO BPI, S.A.</a:t>
            </a:r>
            <a:br>
              <a:rPr lang="pt-PT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PT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Sede: </a:t>
            </a:r>
            <a:r>
              <a:rPr lang="pt-PT" altLang="pt-PT" sz="800" dirty="0"/>
              <a:t>Avenida da Boavista, 1117 - 4100-129 Porto, Portugal</a:t>
            </a:r>
            <a:endParaRPr lang="pt-PT" altLang="pt-PT" sz="802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5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Capital Social € 1.293.063.324,98, matriculada na CRCP sob o número de matrícula PTIRNMJ 501 214 534, com o número de identificação fiscal 501 214 534</a:t>
            </a:r>
          </a:p>
        </p:txBody>
      </p:sp>
    </p:spTree>
    <p:extLst>
      <p:ext uri="{BB962C8B-B14F-4D97-AF65-F5344CB8AC3E}">
        <p14:creationId xmlns:p14="http://schemas.microsoft.com/office/powerpoint/2010/main" val="33345322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0" descr="Flor Fundo">
            <a:extLst>
              <a:ext uri="{FF2B5EF4-FFF2-40B4-BE49-F238E27FC236}">
                <a16:creationId xmlns:a16="http://schemas.microsoft.com/office/drawing/2014/main" id="{8AAF9324-98A4-454D-B6AE-03FEF8FB5CD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60250" cy="684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CDC2C96-429F-4986-9274-B1F0305CCC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7558" y="5652519"/>
            <a:ext cx="10894747" cy="307777"/>
          </a:xfrm>
          <a:prstGeom prst="rect">
            <a:avLst/>
          </a:prstGeom>
        </p:spPr>
        <p:txBody>
          <a:bodyPr/>
          <a:lstStyle>
            <a:lvl1pPr>
              <a:defRPr sz="1400" b="0" spc="1000" baseline="0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02092019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D7D8BE-ABC6-4C6C-973A-4EA36964A2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9245" y="6296397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  <a:defRPr lang="en-US" sz="1050" b="1" i="0" kern="120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pt-PT" dirty="0"/>
              <a:t>Direção X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7A72D0C-1055-4484-AED7-1581DA494D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245" y="6450232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  <a:defRPr lang="en-US" sz="1050" b="0" kern="120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pt-PT" dirty="0"/>
              <a:t>Classificação de segurança: Interna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B7C254B-5E93-4505-B5CF-3B66E9236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7558" y="3564286"/>
            <a:ext cx="10868843" cy="5847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FF6600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EXEMPLO DE TÍTULO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A30921D-ACBE-4ED9-BE04-80C11995C1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7558" y="4322257"/>
            <a:ext cx="10894747" cy="400110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subtítulo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A016E9-4F54-4622-915F-12C7BEAC518E}"/>
              </a:ext>
            </a:extLst>
          </p:cNvPr>
          <p:cNvSpPr/>
          <p:nvPr userDrawn="1"/>
        </p:nvSpPr>
        <p:spPr>
          <a:xfrm>
            <a:off x="9320485" y="6012557"/>
            <a:ext cx="2839765" cy="827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en-GB" sz="1400" noProof="0" dirty="0" err="1">
              <a:solidFill>
                <a:schemeClr val="tx1"/>
              </a:solidFill>
            </a:endParaRPr>
          </a:p>
        </p:txBody>
      </p:sp>
      <p:pic>
        <p:nvPicPr>
          <p:cNvPr id="10" name="Picture 9" descr="A picture containing sitting, clock, drawing&#10;&#10;Description automatically generated">
            <a:extLst>
              <a:ext uri="{FF2B5EF4-FFF2-40B4-BE49-F238E27FC236}">
                <a16:creationId xmlns:a16="http://schemas.microsoft.com/office/drawing/2014/main" id="{5D512759-3EE6-4AB6-BA0B-1E03014E3C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129" y="6108706"/>
            <a:ext cx="3284405" cy="6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912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able Placeholder 6">
            <a:extLst>
              <a:ext uri="{FF2B5EF4-FFF2-40B4-BE49-F238E27FC236}">
                <a16:creationId xmlns:a16="http://schemas.microsoft.com/office/drawing/2014/main" id="{E6B75AD2-1345-4270-8715-3FE8BCAC5C3D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3991893" y="2878062"/>
            <a:ext cx="6840760" cy="30777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-PT" dirty="0"/>
              <a:t>Índice</a:t>
            </a:r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11FFF725-111C-40B2-99F7-F1D982BBFD84}"/>
              </a:ext>
            </a:extLst>
          </p:cNvPr>
          <p:cNvSpPr/>
          <p:nvPr userDrawn="1"/>
        </p:nvSpPr>
        <p:spPr bwMode="auto">
          <a:xfrm>
            <a:off x="657360" y="206"/>
            <a:ext cx="1194123" cy="25997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ángulo 34">
            <a:extLst>
              <a:ext uri="{FF2B5EF4-FFF2-40B4-BE49-F238E27FC236}">
                <a16:creationId xmlns:a16="http://schemas.microsoft.com/office/drawing/2014/main" id="{888498CD-CA74-4F5F-84C5-B79351C42428}"/>
              </a:ext>
            </a:extLst>
          </p:cNvPr>
          <p:cNvSpPr/>
          <p:nvPr userDrawn="1"/>
        </p:nvSpPr>
        <p:spPr bwMode="auto">
          <a:xfrm>
            <a:off x="657360" y="3573012"/>
            <a:ext cx="1194123" cy="24086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08DD6581-83E1-4D7D-BED2-90B2AA8C20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218" y="2801120"/>
            <a:ext cx="1811633" cy="461665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buNone/>
              <a:defRPr sz="2400" b="1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33133C-E2A1-4C02-B51B-5A425D837098}"/>
              </a:ext>
            </a:extLst>
          </p:cNvPr>
          <p:cNvSpPr/>
          <p:nvPr userDrawn="1"/>
        </p:nvSpPr>
        <p:spPr>
          <a:xfrm>
            <a:off x="128465" y="0"/>
            <a:ext cx="360040" cy="1196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16" name="Slide Number Placeholder 28">
            <a:extLst>
              <a:ext uri="{FF2B5EF4-FFF2-40B4-BE49-F238E27FC236}">
                <a16:creationId xmlns:a16="http://schemas.microsoft.com/office/drawing/2014/main" id="{0A7B1CDA-20A6-47E5-84AB-0C6344404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1517" y="6236981"/>
            <a:ext cx="633595" cy="3644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6600"/>
                </a:solidFill>
              </a:defRPr>
            </a:lvl1pPr>
          </a:lstStyle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86761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04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37F02B-5606-45F5-BE90-4FD970604B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8989" y="1412874"/>
            <a:ext cx="11291850" cy="168251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017113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2 Tex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F64DEEA-6AD4-48C5-99D0-7D4CCE918F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369" y="1509485"/>
            <a:ext cx="4536505" cy="428704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AF65AAD-82A8-4393-BB75-1327CB778E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49126" y="1509485"/>
            <a:ext cx="4536505" cy="428704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F2CBEC-666E-48A1-AA3E-DD9557FED53A}"/>
              </a:ext>
            </a:extLst>
          </p:cNvPr>
          <p:cNvCxnSpPr>
            <a:cxnSpLocks/>
          </p:cNvCxnSpPr>
          <p:nvPr userDrawn="1"/>
        </p:nvCxnSpPr>
        <p:spPr>
          <a:xfrm>
            <a:off x="5717500" y="1509485"/>
            <a:ext cx="0" cy="42863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9693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aix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EC3491F-D3A5-4E33-8917-61BF4CDA92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40452" y="2302863"/>
            <a:ext cx="3887504" cy="334965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29C8A2-D6F1-4983-98BF-111AF4A3C072}"/>
              </a:ext>
            </a:extLst>
          </p:cNvPr>
          <p:cNvSpPr/>
          <p:nvPr userDrawn="1"/>
        </p:nvSpPr>
        <p:spPr>
          <a:xfrm>
            <a:off x="823540" y="1886168"/>
            <a:ext cx="4546746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AE9347F-FE89-4E42-8F94-3A40C823CC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69738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4160FA5-157A-4FC4-A206-95E2EB35B8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13101" y="2302863"/>
            <a:ext cx="3887504" cy="334965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F66FC2-7F3C-4C51-A7DE-C804590E2AD8}"/>
              </a:ext>
            </a:extLst>
          </p:cNvPr>
          <p:cNvSpPr/>
          <p:nvPr userDrawn="1"/>
        </p:nvSpPr>
        <p:spPr>
          <a:xfrm>
            <a:off x="6196189" y="1886168"/>
            <a:ext cx="4546746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D5C62C-F057-40AD-AF80-876423E801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2387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5511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 Caix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7AF47BA-2619-4AA0-9E23-F099B8A881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40452" y="2302863"/>
            <a:ext cx="3887504" cy="334965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4BADC0-6C98-4CE3-9F33-46B6AB32F773}"/>
              </a:ext>
            </a:extLst>
          </p:cNvPr>
          <p:cNvSpPr/>
          <p:nvPr userDrawn="1"/>
        </p:nvSpPr>
        <p:spPr>
          <a:xfrm>
            <a:off x="823540" y="1886168"/>
            <a:ext cx="4546746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F46D576-4E9B-4F2C-96E4-8F7530300E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69738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17E9C06-B7AD-464E-ACD1-5E1BE8545E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13101" y="2302863"/>
            <a:ext cx="3887504" cy="334965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D72EE3-8EC7-4162-94E6-11D0F7FE71BF}"/>
              </a:ext>
            </a:extLst>
          </p:cNvPr>
          <p:cNvSpPr/>
          <p:nvPr userDrawn="1"/>
        </p:nvSpPr>
        <p:spPr>
          <a:xfrm>
            <a:off x="6196189" y="1886168"/>
            <a:ext cx="4546746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0B05CE9-C96D-4BB2-BAE3-E0ED3EE43F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2387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00505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4 Caix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03513DB-1AC4-469E-8D72-C11ECE0101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77944" y="1703104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B587A9-8FF5-4B5D-A3D6-7F922A8D183C}"/>
              </a:ext>
            </a:extLst>
          </p:cNvPr>
          <p:cNvSpPr/>
          <p:nvPr userDrawn="1"/>
        </p:nvSpPr>
        <p:spPr>
          <a:xfrm>
            <a:off x="1125818" y="1501664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47DCBA1-EBEE-471A-98C6-4316DBDC719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0477" y="1949899"/>
            <a:ext cx="1531460" cy="1063912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45EDF5-6C86-4F0B-A1DA-713CB35FC10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977944" y="4002476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6F9C6F-A39A-45CD-A26C-4AE97244BADB}"/>
              </a:ext>
            </a:extLst>
          </p:cNvPr>
          <p:cNvSpPr/>
          <p:nvPr userDrawn="1"/>
        </p:nvSpPr>
        <p:spPr>
          <a:xfrm>
            <a:off x="1125818" y="3801036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65125DF-9B68-4E72-ACCF-861756AC99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477" y="4249271"/>
            <a:ext cx="1531460" cy="1063912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1819F9D-C959-4CE2-8D8B-0CF1C8D3901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80033" y="1703104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0F31-A361-4C81-BA23-D856CEF85B15}"/>
              </a:ext>
            </a:extLst>
          </p:cNvPr>
          <p:cNvSpPr/>
          <p:nvPr userDrawn="1"/>
        </p:nvSpPr>
        <p:spPr>
          <a:xfrm>
            <a:off x="6727907" y="1501664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13AAE7F-55FF-4BCF-80FC-9D81330CD3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52566" y="1949899"/>
            <a:ext cx="1531460" cy="1063912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5BCB6F3-E609-4B2E-8D72-49D43AB06E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580033" y="4002476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184544-5FA0-47EE-8320-85E1A082084F}"/>
              </a:ext>
            </a:extLst>
          </p:cNvPr>
          <p:cNvSpPr/>
          <p:nvPr userDrawn="1"/>
        </p:nvSpPr>
        <p:spPr>
          <a:xfrm>
            <a:off x="6727907" y="3801036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3E85ACA-FF0B-4EF9-901F-AC6B9F89EB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52566" y="4249271"/>
            <a:ext cx="1531460" cy="1063912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904404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69A4C51B-BE3F-4E16-9022-7E4A46185CBA}"/>
              </a:ext>
            </a:extLst>
          </p:cNvPr>
          <p:cNvSpPr>
            <a:spLocks noGrp="1"/>
          </p:cNvSpPr>
          <p:nvPr>
            <p:ph type="tbl" sz="quarter" idx="26"/>
          </p:nvPr>
        </p:nvSpPr>
        <p:spPr>
          <a:xfrm>
            <a:off x="2238375" y="1554022"/>
            <a:ext cx="9580563" cy="4240352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endParaRPr lang="pt-P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244AF4-A390-4C2E-A77E-9A06654A2E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9089" y="2280486"/>
            <a:ext cx="1845264" cy="1089387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algn="r" defTabSz="912857" rtl="0" eaLnBrk="0" latinLnBrk="0" hangingPunct="0">
              <a:defRPr lang="pt-PT" sz="1600" b="1" kern="120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B96ACD6-1216-4227-B932-8FFB79AC8B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9089" y="3473575"/>
            <a:ext cx="1845264" cy="1089387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algn="r" defTabSz="912857" rtl="0" eaLnBrk="0" latinLnBrk="0" hangingPunct="0">
              <a:defRPr lang="pt-PT" sz="1600" b="1" kern="120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1237D4-5972-4F2D-9AEF-B21013B5CC9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9089" y="4666214"/>
            <a:ext cx="1845264" cy="1089387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algn="r" defTabSz="912857" rtl="0" eaLnBrk="0" latinLnBrk="0" hangingPunct="0">
              <a:defRPr lang="pt-PT" sz="1600" b="1" kern="120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C5540B-0A01-4307-9682-469809FB2AB3}"/>
              </a:ext>
            </a:extLst>
          </p:cNvPr>
          <p:cNvCxnSpPr>
            <a:cxnSpLocks/>
          </p:cNvCxnSpPr>
          <p:nvPr userDrawn="1"/>
        </p:nvCxnSpPr>
        <p:spPr>
          <a:xfrm>
            <a:off x="319088" y="2205806"/>
            <a:ext cx="1152094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E5000F5-9B3B-4D95-8588-040307855885}"/>
              </a:ext>
            </a:extLst>
          </p:cNvPr>
          <p:cNvSpPr/>
          <p:nvPr userDrawn="1"/>
        </p:nvSpPr>
        <p:spPr>
          <a:xfrm>
            <a:off x="11229815" y="276225"/>
            <a:ext cx="622572" cy="61669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536F41A-247F-46EF-AA2E-7C9B5556FF1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06316" y="968555"/>
            <a:ext cx="1069570" cy="3583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 defTabSz="912023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0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559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D4621883-FE36-47C0-8AEE-7FE8969527CA}"/>
              </a:ext>
            </a:extLst>
          </p:cNvPr>
          <p:cNvSpPr>
            <a:spLocks noGrp="1"/>
          </p:cNvSpPr>
          <p:nvPr>
            <p:ph type="tbl" sz="quarter" idx="26"/>
          </p:nvPr>
        </p:nvSpPr>
        <p:spPr>
          <a:xfrm>
            <a:off x="349307" y="1554022"/>
            <a:ext cx="11469632" cy="4240352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C91432-BF90-4406-AAC6-E7175310C75A}"/>
              </a:ext>
            </a:extLst>
          </p:cNvPr>
          <p:cNvSpPr/>
          <p:nvPr userDrawn="1"/>
        </p:nvSpPr>
        <p:spPr>
          <a:xfrm>
            <a:off x="11229815" y="276225"/>
            <a:ext cx="622572" cy="61669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B9B24E-F1EE-4217-A028-6C8EBC5D920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45039" y="968555"/>
            <a:ext cx="792124" cy="3583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 defTabSz="912023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0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644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5085433F-F383-4EA6-BBC7-DAF2C48D8647}"/>
              </a:ext>
            </a:extLst>
          </p:cNvPr>
          <p:cNvSpPr>
            <a:spLocks noGrp="1"/>
          </p:cNvSpPr>
          <p:nvPr>
            <p:ph type="tbl" sz="quarter" idx="26"/>
          </p:nvPr>
        </p:nvSpPr>
        <p:spPr>
          <a:xfrm>
            <a:off x="1845689" y="1554022"/>
            <a:ext cx="9973250" cy="4240352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1A1162-1F95-4F6B-95F5-6899C1F6F9EE}"/>
              </a:ext>
            </a:extLst>
          </p:cNvPr>
          <p:cNvSpPr/>
          <p:nvPr userDrawn="1"/>
        </p:nvSpPr>
        <p:spPr>
          <a:xfrm>
            <a:off x="11229815" y="276225"/>
            <a:ext cx="622572" cy="61669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CB6D5F-2E6C-4604-ABA7-18D008C8CBE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45039" y="968555"/>
            <a:ext cx="792124" cy="3583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 defTabSz="912023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0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2B6CA4-4EA2-4313-BBB2-50DEC4039144}"/>
              </a:ext>
            </a:extLst>
          </p:cNvPr>
          <p:cNvCxnSpPr>
            <a:cxnSpLocks/>
          </p:cNvCxnSpPr>
          <p:nvPr userDrawn="1"/>
        </p:nvCxnSpPr>
        <p:spPr>
          <a:xfrm>
            <a:off x="1845689" y="2154271"/>
            <a:ext cx="331305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08192B-7673-4B74-ABA9-D7479BE776D0}"/>
              </a:ext>
            </a:extLst>
          </p:cNvPr>
          <p:cNvCxnSpPr>
            <a:cxnSpLocks/>
          </p:cNvCxnSpPr>
          <p:nvPr userDrawn="1"/>
        </p:nvCxnSpPr>
        <p:spPr>
          <a:xfrm>
            <a:off x="5204839" y="2154271"/>
            <a:ext cx="331305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725813-3D7D-4D32-8F83-0A30A3B52457}"/>
              </a:ext>
            </a:extLst>
          </p:cNvPr>
          <p:cNvCxnSpPr>
            <a:cxnSpLocks/>
          </p:cNvCxnSpPr>
          <p:nvPr userDrawn="1"/>
        </p:nvCxnSpPr>
        <p:spPr>
          <a:xfrm>
            <a:off x="8563989" y="2154271"/>
            <a:ext cx="331305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58339C9-1D87-4452-A266-3B35D2F044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2553" y="2397633"/>
            <a:ext cx="1513136" cy="1362075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2800" b="1" kern="1200" baseline="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/>
              <a:t>Nº</a:t>
            </a:r>
            <a:endParaRPr lang="pt-PT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086EE43-F19B-49D0-BB4E-5AFBB644B1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553" y="4256640"/>
            <a:ext cx="1513136" cy="1362074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2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/>
              <a:t>Nº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783746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m Li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D21B59E-6C51-4670-B065-3601B9C674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3980" y="2579385"/>
            <a:ext cx="2614920" cy="528448"/>
          </a:xfrm>
        </p:spPr>
        <p:txBody>
          <a:bodyPr anchor="ctr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655B10-9E7B-47F8-9B3D-D7FA821D6BB6}"/>
              </a:ext>
            </a:extLst>
          </p:cNvPr>
          <p:cNvSpPr/>
          <p:nvPr userDrawn="1"/>
        </p:nvSpPr>
        <p:spPr>
          <a:xfrm>
            <a:off x="649369" y="1886168"/>
            <a:ext cx="3389231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4AD1623-A817-4027-988A-9CCF36241C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4067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901AB0-BC26-462E-BE5D-C82A659D22A4}"/>
              </a:ext>
            </a:extLst>
          </p:cNvPr>
          <p:cNvSpPr/>
          <p:nvPr userDrawn="1"/>
        </p:nvSpPr>
        <p:spPr>
          <a:xfrm>
            <a:off x="4385510" y="1886168"/>
            <a:ext cx="3389231" cy="3962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71A52C-2547-45D5-9F14-C7E37E813EE7}"/>
              </a:ext>
            </a:extLst>
          </p:cNvPr>
          <p:cNvSpPr/>
          <p:nvPr userDrawn="1"/>
        </p:nvSpPr>
        <p:spPr>
          <a:xfrm>
            <a:off x="8121650" y="1886168"/>
            <a:ext cx="3706704" cy="17501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CCB682C-2829-48C0-A772-755E890733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2950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B50CC5A-AE75-4A8F-8CC8-2BB2C9C6D8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47827" y="1708937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FDA50-22E5-419F-8017-8EBE83BDBB53}"/>
              </a:ext>
            </a:extLst>
          </p:cNvPr>
          <p:cNvSpPr/>
          <p:nvPr userDrawn="1"/>
        </p:nvSpPr>
        <p:spPr>
          <a:xfrm>
            <a:off x="8121650" y="4101124"/>
            <a:ext cx="3706704" cy="17501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9AE9D9F-C568-4145-9926-DC50CB3EF5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7827" y="3923893"/>
            <a:ext cx="2854350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61A455-152C-4153-8F45-9CE7676CE8D7}"/>
              </a:ext>
            </a:extLst>
          </p:cNvPr>
          <p:cNvSpPr/>
          <p:nvPr userDrawn="1"/>
        </p:nvSpPr>
        <p:spPr>
          <a:xfrm>
            <a:off x="331896" y="2460754"/>
            <a:ext cx="773004" cy="765710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89297C-4E73-4501-ABF9-FC5F8F5C8C98}"/>
              </a:ext>
            </a:extLst>
          </p:cNvPr>
          <p:cNvSpPr/>
          <p:nvPr userDrawn="1"/>
        </p:nvSpPr>
        <p:spPr>
          <a:xfrm>
            <a:off x="331896" y="3646592"/>
            <a:ext cx="773004" cy="765710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6E0563-3D32-4D87-BCE3-52359CCAD1F3}"/>
              </a:ext>
            </a:extLst>
          </p:cNvPr>
          <p:cNvSpPr/>
          <p:nvPr userDrawn="1"/>
        </p:nvSpPr>
        <p:spPr>
          <a:xfrm>
            <a:off x="331896" y="4832429"/>
            <a:ext cx="773004" cy="765710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EFCB91-4B66-43F3-8CBB-AF8C222BEB6F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8650" y="3436528"/>
            <a:ext cx="2750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48B31C-3149-48B9-AFCD-ADB7F5A81590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8650" y="4622366"/>
            <a:ext cx="27502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FD7582D-BB9F-4F3F-90B3-95A189C6DD3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83980" y="3765223"/>
            <a:ext cx="2614920" cy="528448"/>
          </a:xfrm>
        </p:spPr>
        <p:txBody>
          <a:bodyPr anchor="ctr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0977214-057E-44FB-963C-B769E16B71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83980" y="4951060"/>
            <a:ext cx="2614920" cy="528448"/>
          </a:xfrm>
        </p:spPr>
        <p:txBody>
          <a:bodyPr anchor="ctr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 b="1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2D1D41-9A48-4301-B582-64D82BC93E0B}"/>
              </a:ext>
            </a:extLst>
          </p:cNvPr>
          <p:cNvSpPr/>
          <p:nvPr userDrawn="1"/>
        </p:nvSpPr>
        <p:spPr>
          <a:xfrm>
            <a:off x="4543514" y="2405249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C5061-B807-4D3D-96BB-355E0ECD02A0}"/>
              </a:ext>
            </a:extLst>
          </p:cNvPr>
          <p:cNvSpPr/>
          <p:nvPr userDrawn="1"/>
        </p:nvSpPr>
        <p:spPr>
          <a:xfrm>
            <a:off x="4543514" y="3291257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FD6AE5-3F51-4376-B3AF-8B521657E6CA}"/>
              </a:ext>
            </a:extLst>
          </p:cNvPr>
          <p:cNvSpPr/>
          <p:nvPr userDrawn="1"/>
        </p:nvSpPr>
        <p:spPr>
          <a:xfrm>
            <a:off x="4543514" y="4177265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A2D1F7-F4D4-4658-887C-D982B4CD1300}"/>
              </a:ext>
            </a:extLst>
          </p:cNvPr>
          <p:cNvSpPr/>
          <p:nvPr userDrawn="1"/>
        </p:nvSpPr>
        <p:spPr>
          <a:xfrm>
            <a:off x="4543514" y="5063272"/>
            <a:ext cx="561886" cy="556584"/>
          </a:xfrm>
          <a:prstGeom prst="rect">
            <a:avLst/>
          </a:prstGeom>
          <a:solidFill>
            <a:srgbClr val="FF873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6808AD9-62B4-4FF4-8B43-A76EAFFB796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0799" y="2419317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2827830-8211-4FE6-84E7-DAD4E764268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160799" y="3305325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2CE6015-D443-40FC-8E7F-30789446E4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60799" y="4191333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A664DCC-23FB-486C-96CD-D763C1EF44E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60799" y="5077340"/>
            <a:ext cx="2535401" cy="528448"/>
          </a:xfrm>
        </p:spPr>
        <p:txBody>
          <a:bodyPr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3E2806-43F2-4469-A3B3-7D580731107F}"/>
              </a:ext>
            </a:extLst>
          </p:cNvPr>
          <p:cNvCxnSpPr>
            <a:cxnSpLocks/>
          </p:cNvCxnSpPr>
          <p:nvPr userDrawn="1"/>
        </p:nvCxnSpPr>
        <p:spPr>
          <a:xfrm flipH="1">
            <a:off x="4586164" y="3126545"/>
            <a:ext cx="29879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6F62FC-54E4-46A7-AE0D-241278193EE4}"/>
              </a:ext>
            </a:extLst>
          </p:cNvPr>
          <p:cNvCxnSpPr>
            <a:cxnSpLocks/>
          </p:cNvCxnSpPr>
          <p:nvPr userDrawn="1"/>
        </p:nvCxnSpPr>
        <p:spPr>
          <a:xfrm flipH="1">
            <a:off x="4586164" y="4012553"/>
            <a:ext cx="29879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1D9A961-0E0F-492C-9745-CC32D87B49AC}"/>
              </a:ext>
            </a:extLst>
          </p:cNvPr>
          <p:cNvCxnSpPr>
            <a:cxnSpLocks/>
          </p:cNvCxnSpPr>
          <p:nvPr userDrawn="1"/>
        </p:nvCxnSpPr>
        <p:spPr>
          <a:xfrm flipH="1">
            <a:off x="4586164" y="4898561"/>
            <a:ext cx="298792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7DD76D4-1C9E-437E-8890-61DCAE14723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70494" y="2236860"/>
            <a:ext cx="3428020" cy="1282155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E1B8F8B-854F-4F58-AB56-A935BC1FAFE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70494" y="4450988"/>
            <a:ext cx="3428020" cy="1282155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sz="14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99589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55F9DB-8D16-489D-83DC-13F3F49EB64F}"/>
              </a:ext>
            </a:extLst>
          </p:cNvPr>
          <p:cNvSpPr/>
          <p:nvPr userDrawn="1"/>
        </p:nvSpPr>
        <p:spPr>
          <a:xfrm>
            <a:off x="649369" y="1886168"/>
            <a:ext cx="5115466" cy="32454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E2F3E9B-B44B-4E93-AF32-A0681D5405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87450" y="1708937"/>
            <a:ext cx="4039304" cy="406196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CA5F74-D414-4D97-AE9D-28F9096C691D}"/>
              </a:ext>
            </a:extLst>
          </p:cNvPr>
          <p:cNvSpPr/>
          <p:nvPr userDrawn="1"/>
        </p:nvSpPr>
        <p:spPr>
          <a:xfrm>
            <a:off x="6395415" y="1886168"/>
            <a:ext cx="5115466" cy="32454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426DA7D-A35C-4D01-86D3-1D098301F4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33496" y="1708937"/>
            <a:ext cx="4039304" cy="406196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lang="pt-PT" sz="1800" b="1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673DFA6-C042-4BF7-B6FE-46D7A18EC9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9369" y="5255156"/>
            <a:ext cx="5115466" cy="627471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pt-PT" sz="1600" b="1" kern="1200" baseline="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destaque</a:t>
            </a:r>
            <a:endParaRPr lang="pt-PT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02672D4-AFA1-47C8-B083-3438CEA447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5415" y="5255156"/>
            <a:ext cx="5115466" cy="627471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pt-PT" sz="1600" b="1" kern="1200" baseline="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destaque</a:t>
            </a:r>
            <a:endParaRPr lang="pt-PT" dirty="0"/>
          </a:p>
        </p:txBody>
      </p:sp>
      <p:sp>
        <p:nvSpPr>
          <p:cNvPr id="13" name="Chart Placeholder 15">
            <a:extLst>
              <a:ext uri="{FF2B5EF4-FFF2-40B4-BE49-F238E27FC236}">
                <a16:creationId xmlns:a16="http://schemas.microsoft.com/office/drawing/2014/main" id="{D17F0CFE-1844-46A0-BA21-02D904385F22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793309" y="2238688"/>
            <a:ext cx="4827587" cy="2765112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endParaRPr lang="pt-PT"/>
          </a:p>
        </p:txBody>
      </p:sp>
      <p:sp>
        <p:nvSpPr>
          <p:cNvPr id="14" name="Chart Placeholder 15">
            <a:extLst>
              <a:ext uri="{FF2B5EF4-FFF2-40B4-BE49-F238E27FC236}">
                <a16:creationId xmlns:a16="http://schemas.microsoft.com/office/drawing/2014/main" id="{E9EAC0F4-CA95-4D44-AD9C-A2FA7C63D014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539354" y="2238688"/>
            <a:ext cx="4827587" cy="2765112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38878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94C4B0-9AF3-43B3-9E59-109CB978F660}"/>
              </a:ext>
            </a:extLst>
          </p:cNvPr>
          <p:cNvSpPr/>
          <p:nvPr userDrawn="1"/>
        </p:nvSpPr>
        <p:spPr>
          <a:xfrm>
            <a:off x="310515" y="1682750"/>
            <a:ext cx="11539221" cy="35334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pt-PT" sz="1000">
              <a:solidFill>
                <a:schemeClr val="tx1"/>
              </a:solidFill>
              <a:ea typeface="ＭＳ Ｐゴシック" charset="-128"/>
            </a:endParaRPr>
          </a:p>
        </p:txBody>
      </p:sp>
      <p:sp>
        <p:nvSpPr>
          <p:cNvPr id="8" name="Chart Placeholder 15">
            <a:extLst>
              <a:ext uri="{FF2B5EF4-FFF2-40B4-BE49-F238E27FC236}">
                <a16:creationId xmlns:a16="http://schemas.microsoft.com/office/drawing/2014/main" id="{04C610D8-CEC6-4845-B7D8-6AE85F4FC693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71102" y="2273299"/>
            <a:ext cx="11018046" cy="2769402"/>
          </a:xfrm>
        </p:spPr>
        <p:txBody>
          <a:bodyPr anchor="ctr">
            <a:normAutofit/>
          </a:bodyPr>
          <a:lstStyle>
            <a:lvl1pPr algn="ctr">
              <a:defRPr sz="2800" b="1"/>
            </a:lvl1pPr>
          </a:lstStyle>
          <a:p>
            <a:endParaRPr lang="pt-P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6326C-6A44-402D-9CBD-B941044E58ED}"/>
              </a:ext>
            </a:extLst>
          </p:cNvPr>
          <p:cNvSpPr/>
          <p:nvPr userDrawn="1"/>
        </p:nvSpPr>
        <p:spPr>
          <a:xfrm>
            <a:off x="557214" y="5359400"/>
            <a:ext cx="11292522" cy="627063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C04850B-4645-49ED-B79A-5E0E663DAB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3650" y="1446527"/>
            <a:ext cx="4552950" cy="457848"/>
          </a:xfr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t-PT" sz="2400" b="1" dirty="0">
                <a:solidFill>
                  <a:srgbClr val="FF6600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53297F-D3FF-4693-A888-88DFCE6DA4A7}"/>
              </a:ext>
            </a:extLst>
          </p:cNvPr>
          <p:cNvGrpSpPr/>
          <p:nvPr userDrawn="1"/>
        </p:nvGrpSpPr>
        <p:grpSpPr>
          <a:xfrm>
            <a:off x="309839" y="5457825"/>
            <a:ext cx="430212" cy="430212"/>
            <a:chOff x="375623" y="5447999"/>
            <a:chExt cx="548302" cy="54830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1A8EFB8-592C-4763-92A2-08B6622F0A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2309DF4-023E-4221-8C7C-191EE37AE30C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3405EDD-0821-486F-961A-3C535D04E0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2835" y="5469833"/>
            <a:ext cx="10666313" cy="4061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8036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Chart Placeholder 10">
            <a:extLst>
              <a:ext uri="{FF2B5EF4-FFF2-40B4-BE49-F238E27FC236}">
                <a16:creationId xmlns:a16="http://schemas.microsoft.com/office/drawing/2014/main" id="{46426D6B-2DEE-461C-AE39-33DCF587198E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1712618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96662C-BC5A-4ED6-ADDA-0F01D4C82698}"/>
              </a:ext>
            </a:extLst>
          </p:cNvPr>
          <p:cNvSpPr/>
          <p:nvPr userDrawn="1"/>
        </p:nvSpPr>
        <p:spPr>
          <a:xfrm>
            <a:off x="867082" y="1944225"/>
            <a:ext cx="10791983" cy="377440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9E8959-8DEB-4BA2-9771-43528756154C}"/>
              </a:ext>
            </a:extLst>
          </p:cNvPr>
          <p:cNvCxnSpPr>
            <a:cxnSpLocks/>
          </p:cNvCxnSpPr>
          <p:nvPr userDrawn="1"/>
        </p:nvCxnSpPr>
        <p:spPr>
          <a:xfrm>
            <a:off x="4130428" y="2615717"/>
            <a:ext cx="0" cy="2928739"/>
          </a:xfrm>
          <a:prstGeom prst="line">
            <a:avLst/>
          </a:prstGeom>
          <a:ln>
            <a:solidFill>
              <a:srgbClr val="81818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BD88BF-56C6-4DE4-975F-C358E2E1D9C2}"/>
              </a:ext>
            </a:extLst>
          </p:cNvPr>
          <p:cNvCxnSpPr>
            <a:cxnSpLocks/>
          </p:cNvCxnSpPr>
          <p:nvPr userDrawn="1"/>
        </p:nvCxnSpPr>
        <p:spPr>
          <a:xfrm>
            <a:off x="6628460" y="2615717"/>
            <a:ext cx="0" cy="2928739"/>
          </a:xfrm>
          <a:prstGeom prst="line">
            <a:avLst/>
          </a:prstGeom>
          <a:ln>
            <a:solidFill>
              <a:srgbClr val="81818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F50BB2-A11D-4411-9D70-BA67D6D2BC44}"/>
              </a:ext>
            </a:extLst>
          </p:cNvPr>
          <p:cNvCxnSpPr>
            <a:cxnSpLocks/>
          </p:cNvCxnSpPr>
          <p:nvPr userDrawn="1"/>
        </p:nvCxnSpPr>
        <p:spPr>
          <a:xfrm>
            <a:off x="9126492" y="2615717"/>
            <a:ext cx="0" cy="2928739"/>
          </a:xfrm>
          <a:prstGeom prst="line">
            <a:avLst/>
          </a:prstGeom>
          <a:ln>
            <a:solidFill>
              <a:srgbClr val="81818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CADD90A-1B87-4948-B682-81B3CA7BCE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66256" y="1708193"/>
            <a:ext cx="9519616" cy="524394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marR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marL="0" marR="0" lvl="0" indent="0" algn="ctr" defTabSz="912857" rtl="0" eaLnBrk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599A914-AAD3-4BD1-BDD2-5F28883EBB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2569" y="2989943"/>
            <a:ext cx="1364138" cy="1364138"/>
          </a:xfrm>
          <a:prstGeom prst="ellipse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2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/>
              <a:t>X%</a:t>
            </a:r>
            <a:endParaRPr lang="pt-PT" dirty="0"/>
          </a:p>
        </p:txBody>
      </p:sp>
      <p:sp>
        <p:nvSpPr>
          <p:cNvPr id="14" name="Chart Placeholder 10">
            <a:extLst>
              <a:ext uri="{FF2B5EF4-FFF2-40B4-BE49-F238E27FC236}">
                <a16:creationId xmlns:a16="http://schemas.microsoft.com/office/drawing/2014/main" id="{8A2B8DB3-464B-43AA-A67B-AFE04DFC02E9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4210650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endParaRPr lang="pt-PT"/>
          </a:p>
        </p:txBody>
      </p:sp>
      <p:sp>
        <p:nvSpPr>
          <p:cNvPr id="15" name="Chart Placeholder 10">
            <a:extLst>
              <a:ext uri="{FF2B5EF4-FFF2-40B4-BE49-F238E27FC236}">
                <a16:creationId xmlns:a16="http://schemas.microsoft.com/office/drawing/2014/main" id="{439D732E-E868-4299-B1EA-7D1F8FE8F44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9206712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endParaRPr lang="pt-PT"/>
          </a:p>
        </p:txBody>
      </p:sp>
      <p:sp>
        <p:nvSpPr>
          <p:cNvPr id="16" name="Chart Placeholder 10">
            <a:extLst>
              <a:ext uri="{FF2B5EF4-FFF2-40B4-BE49-F238E27FC236}">
                <a16:creationId xmlns:a16="http://schemas.microsoft.com/office/drawing/2014/main" id="{FC2DD9A1-4AAB-4721-872E-ED8295A0CDCB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6708682" y="2379528"/>
            <a:ext cx="2337588" cy="2044272"/>
          </a:xfrm>
        </p:spPr>
        <p:txBody>
          <a:bodyPr anchor="t">
            <a:normAutofit/>
          </a:bodyPr>
          <a:lstStyle>
            <a:lvl1pPr algn="ctr">
              <a:defRPr sz="2000" b="1" i="0"/>
            </a:lvl1pPr>
          </a:lstStyle>
          <a:p>
            <a:endParaRPr lang="pt-PT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E08B617-5E57-4560-9F26-E55C5278D6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73954" y="4441371"/>
            <a:ext cx="2017827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E26646C-0261-40D7-BA0E-CB130F4EEC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4346" y="4441371"/>
            <a:ext cx="2030196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6DDD479-2DFF-45DD-B00D-622472CBFF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62378" y="4441371"/>
            <a:ext cx="2030196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18423BE-8A2D-485D-B272-2B748FA678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60411" y="4441371"/>
            <a:ext cx="2030196" cy="918052"/>
          </a:xfr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400" b="0" dirty="0"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47DED2E-9155-4627-AD08-CE7AA2A96C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9686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1579E7A-32D6-4B1C-AB87-67DEDFAB07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59364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82A28577-D1A1-4C80-9593-BBF4B84D58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54378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3C64F25B-8B4F-436D-BD14-A0DC43AC46A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55426" y="5552808"/>
            <a:ext cx="1440160" cy="40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6D88159-1735-46A3-9DEE-AC70856158B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33318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583ED03B-1C8F-44D5-B479-47D53BF3440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731349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76A7138-AB0D-4534-9DE5-E480B72AA0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23976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171F6719-36E9-4A89-AA1D-7BEF374CBA6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27412" y="3046166"/>
            <a:ext cx="1296188" cy="406196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2400" b="1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8407095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Proc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074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074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A0C06930-C1F8-4886-92C6-4AB702175A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0910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193E7C-16D0-4C50-B1D2-48E81A16204C}"/>
              </a:ext>
            </a:extLst>
          </p:cNvPr>
          <p:cNvSpPr>
            <a:spLocks noChangeAspect="1"/>
          </p:cNvSpPr>
          <p:nvPr userDrawn="1"/>
        </p:nvSpPr>
        <p:spPr>
          <a:xfrm>
            <a:off x="939539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F6E237-E80A-4176-AAF4-3160D7F57FBC}"/>
              </a:ext>
            </a:extLst>
          </p:cNvPr>
          <p:cNvSpPr/>
          <p:nvPr userDrawn="1"/>
        </p:nvSpPr>
        <p:spPr>
          <a:xfrm>
            <a:off x="1192385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13041-3C27-43D8-92C4-C657D19E98AB}"/>
              </a:ext>
            </a:extLst>
          </p:cNvPr>
          <p:cNvSpPr/>
          <p:nvPr userDrawn="1"/>
        </p:nvSpPr>
        <p:spPr>
          <a:xfrm>
            <a:off x="493463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5F3B82-E626-471C-8176-4C42B4F6FF73}"/>
              </a:ext>
            </a:extLst>
          </p:cNvPr>
          <p:cNvCxnSpPr>
            <a:cxnSpLocks/>
          </p:cNvCxnSpPr>
          <p:nvPr userDrawn="1"/>
        </p:nvCxnSpPr>
        <p:spPr>
          <a:xfrm>
            <a:off x="2156849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677ABB-BD12-4842-A7AC-1B8AB38CFA74}"/>
              </a:ext>
            </a:extLst>
          </p:cNvPr>
          <p:cNvGrpSpPr/>
          <p:nvPr userDrawn="1"/>
        </p:nvGrpSpPr>
        <p:grpSpPr>
          <a:xfrm rot="5400000">
            <a:off x="1239408" y="3770423"/>
            <a:ext cx="430212" cy="430212"/>
            <a:chOff x="375623" y="5447999"/>
            <a:chExt cx="548302" cy="54830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C9261EF-56AD-4622-8DF8-4B9929EDA1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1E30352-6EDD-42F1-B20B-25F1B1517976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6FC23DA-4F9E-403A-9014-C6841356B9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6398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A52EA29B-F38C-40B0-A2EF-3FF54B39A10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22582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966294-6401-4682-80FA-5861A28271B5}"/>
              </a:ext>
            </a:extLst>
          </p:cNvPr>
          <p:cNvSpPr>
            <a:spLocks noChangeAspect="1"/>
          </p:cNvSpPr>
          <p:nvPr userDrawn="1"/>
        </p:nvSpPr>
        <p:spPr>
          <a:xfrm>
            <a:off x="3254624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CCF614-225F-4041-8413-6861360F4842}"/>
              </a:ext>
            </a:extLst>
          </p:cNvPr>
          <p:cNvSpPr/>
          <p:nvPr userDrawn="1"/>
        </p:nvSpPr>
        <p:spPr>
          <a:xfrm>
            <a:off x="3504057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97C0DA-4915-41DD-B13D-5FE8CF1CF8EE}"/>
              </a:ext>
            </a:extLst>
          </p:cNvPr>
          <p:cNvSpPr/>
          <p:nvPr userDrawn="1"/>
        </p:nvSpPr>
        <p:spPr>
          <a:xfrm>
            <a:off x="2805135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5BBB82-7600-43ED-80BE-7EA5DC1D295F}"/>
              </a:ext>
            </a:extLst>
          </p:cNvPr>
          <p:cNvGrpSpPr/>
          <p:nvPr userDrawn="1"/>
        </p:nvGrpSpPr>
        <p:grpSpPr>
          <a:xfrm rot="5400000">
            <a:off x="3551080" y="3770423"/>
            <a:ext cx="430212" cy="430212"/>
            <a:chOff x="375623" y="5447999"/>
            <a:chExt cx="548302" cy="54830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A00FDA4-FADA-4A8B-9ACC-2AFA62CBFFA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BD035A2-4E47-4D96-9304-40737C5CC128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E4FF341-206A-4574-879F-0AD6B0B3A36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18070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3E9078B0-F8B9-4133-9DBD-584BE50530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34254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BED6846-67E8-4DAF-83AE-B6634D1719B4}"/>
              </a:ext>
            </a:extLst>
          </p:cNvPr>
          <p:cNvSpPr>
            <a:spLocks noChangeAspect="1"/>
          </p:cNvSpPr>
          <p:nvPr userDrawn="1"/>
        </p:nvSpPr>
        <p:spPr>
          <a:xfrm>
            <a:off x="5569709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BD14A7-EC13-4216-A674-5228C3A8238D}"/>
              </a:ext>
            </a:extLst>
          </p:cNvPr>
          <p:cNvSpPr/>
          <p:nvPr userDrawn="1"/>
        </p:nvSpPr>
        <p:spPr>
          <a:xfrm>
            <a:off x="5815729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1B19FF-57B3-4CFA-A572-871CA4532728}"/>
              </a:ext>
            </a:extLst>
          </p:cNvPr>
          <p:cNvSpPr/>
          <p:nvPr userDrawn="1"/>
        </p:nvSpPr>
        <p:spPr>
          <a:xfrm>
            <a:off x="5116807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7AF87C-938E-436F-8126-449475F04CC9}"/>
              </a:ext>
            </a:extLst>
          </p:cNvPr>
          <p:cNvGrpSpPr/>
          <p:nvPr userDrawn="1"/>
        </p:nvGrpSpPr>
        <p:grpSpPr>
          <a:xfrm rot="5400000">
            <a:off x="5862752" y="3770423"/>
            <a:ext cx="430212" cy="430212"/>
            <a:chOff x="375623" y="5447999"/>
            <a:chExt cx="548302" cy="5483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0CA2AC3-C10A-4A7F-9D77-AF1987358D9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427FE84-6D31-4590-9EC8-F8DD00821BF3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1A4FB0D3-5DCC-4310-8305-4C6A0BA2F5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29742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25492EFE-D93F-49B6-B39E-970F6C8C62F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45926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F1B7F13-5430-4693-9A67-9B41644014F3}"/>
              </a:ext>
            </a:extLst>
          </p:cNvPr>
          <p:cNvSpPr>
            <a:spLocks noChangeAspect="1"/>
          </p:cNvSpPr>
          <p:nvPr userDrawn="1"/>
        </p:nvSpPr>
        <p:spPr>
          <a:xfrm>
            <a:off x="7884794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251E7D-75C8-4419-BC4F-3D3192E94108}"/>
              </a:ext>
            </a:extLst>
          </p:cNvPr>
          <p:cNvSpPr/>
          <p:nvPr userDrawn="1"/>
        </p:nvSpPr>
        <p:spPr>
          <a:xfrm>
            <a:off x="8127401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FFC9FA-ED68-4C85-B2C6-75162B7DA448}"/>
              </a:ext>
            </a:extLst>
          </p:cNvPr>
          <p:cNvSpPr/>
          <p:nvPr userDrawn="1"/>
        </p:nvSpPr>
        <p:spPr>
          <a:xfrm>
            <a:off x="7428479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C1C385-A9B3-4B52-A5D4-504A904DB027}"/>
              </a:ext>
            </a:extLst>
          </p:cNvPr>
          <p:cNvGrpSpPr/>
          <p:nvPr userDrawn="1"/>
        </p:nvGrpSpPr>
        <p:grpSpPr>
          <a:xfrm rot="5400000">
            <a:off x="8174424" y="3770423"/>
            <a:ext cx="430212" cy="430212"/>
            <a:chOff x="375623" y="5447999"/>
            <a:chExt cx="548302" cy="54830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C317602-FDD9-468E-90F1-5E351813922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566F8D6-1D88-43EA-8EF9-E9DA8A8ED635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D38F93D6-A024-4198-B65F-CED1CA19AD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41414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6DB9743D-9A71-485B-B569-F734B255C2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57599" y="2757512"/>
            <a:ext cx="2087208" cy="6181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algn="ctr" defTabSz="912931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597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1C75AF1-2B88-4AA3-B376-04C0A5173DCD}"/>
              </a:ext>
            </a:extLst>
          </p:cNvPr>
          <p:cNvSpPr>
            <a:spLocks noChangeAspect="1"/>
          </p:cNvSpPr>
          <p:nvPr userDrawn="1"/>
        </p:nvSpPr>
        <p:spPr>
          <a:xfrm>
            <a:off x="10199881" y="1487823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5DE6EA2-ED19-4912-87F9-37B7D8DAD595}"/>
              </a:ext>
            </a:extLst>
          </p:cNvPr>
          <p:cNvSpPr/>
          <p:nvPr userDrawn="1"/>
        </p:nvSpPr>
        <p:spPr>
          <a:xfrm>
            <a:off x="10439074" y="2624334"/>
            <a:ext cx="524259" cy="5148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11390" eaLnBrk="0" hangingPunct="0"/>
            <a:endParaRPr lang="pt-PT" sz="1597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D56A669-40A9-4894-8059-8A870228CB03}"/>
              </a:ext>
            </a:extLst>
          </p:cNvPr>
          <p:cNvSpPr/>
          <p:nvPr userDrawn="1"/>
        </p:nvSpPr>
        <p:spPr>
          <a:xfrm>
            <a:off x="9740152" y="4013200"/>
            <a:ext cx="1922102" cy="17931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287" tIns="45643" rIns="91287" bIns="45643" numCol="1" rtlCol="0" anchor="t" anchorCtr="0" compatLnSpc="1">
            <a:prstTxWarp prst="textNoShape">
              <a:avLst/>
            </a:prstTxWarp>
          </a:bodyPr>
          <a:lstStyle/>
          <a:p>
            <a:pPr defTabSz="912931" eaLnBrk="0" hangingPunct="0"/>
            <a:endParaRPr lang="pt-PT" sz="998">
              <a:solidFill>
                <a:prstClr val="black"/>
              </a:solidFill>
              <a:latin typeface="Calibri" panose="020F0502020204030204"/>
              <a:ea typeface="ＭＳ Ｐゴシック" charset="-128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72ADB9-0EA1-4C78-84AC-15ADA6223FC9}"/>
              </a:ext>
            </a:extLst>
          </p:cNvPr>
          <p:cNvGrpSpPr/>
          <p:nvPr userDrawn="1"/>
        </p:nvGrpSpPr>
        <p:grpSpPr>
          <a:xfrm rot="5400000">
            <a:off x="10486097" y="3770423"/>
            <a:ext cx="430212" cy="430212"/>
            <a:chOff x="375623" y="5447999"/>
            <a:chExt cx="548302" cy="54830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5D21596-0644-40CF-8582-14259FB1D70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75623" y="5447999"/>
              <a:ext cx="548302" cy="548302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E6340FA-6A93-42EB-85B6-99E0F74EF6DE}"/>
                </a:ext>
              </a:extLst>
            </p:cNvPr>
            <p:cNvSpPr/>
            <p:nvPr userDrawn="1"/>
          </p:nvSpPr>
          <p:spPr>
            <a:xfrm>
              <a:off x="506501" y="5588758"/>
              <a:ext cx="286546" cy="266784"/>
            </a:xfrm>
            <a:custGeom>
              <a:avLst/>
              <a:gdLst>
                <a:gd name="connsiteX0" fmla="*/ 172081 w 310714"/>
                <a:gd name="connsiteY0" fmla="*/ 3867 h 289285"/>
                <a:gd name="connsiteX1" fmla="*/ 164581 w 310714"/>
                <a:gd name="connsiteY1" fmla="*/ 3867 h 289285"/>
                <a:gd name="connsiteX2" fmla="*/ 164581 w 310714"/>
                <a:gd name="connsiteY2" fmla="*/ 11367 h 289285"/>
                <a:gd name="connsiteX3" fmla="*/ 294760 w 310714"/>
                <a:gd name="connsiteY3" fmla="*/ 141545 h 289285"/>
                <a:gd name="connsiteX4" fmla="*/ 7617 w 310714"/>
                <a:gd name="connsiteY4" fmla="*/ 141545 h 289285"/>
                <a:gd name="connsiteX5" fmla="*/ 2260 w 310714"/>
                <a:gd name="connsiteY5" fmla="*/ 146903 h 289285"/>
                <a:gd name="connsiteX6" fmla="*/ 7617 w 310714"/>
                <a:gd name="connsiteY6" fmla="*/ 152260 h 289285"/>
                <a:gd name="connsiteX7" fmla="*/ 294760 w 310714"/>
                <a:gd name="connsiteY7" fmla="*/ 152260 h 289285"/>
                <a:gd name="connsiteX8" fmla="*/ 164581 w 310714"/>
                <a:gd name="connsiteY8" fmla="*/ 282438 h 289285"/>
                <a:gd name="connsiteX9" fmla="*/ 164581 w 310714"/>
                <a:gd name="connsiteY9" fmla="*/ 289938 h 289285"/>
                <a:gd name="connsiteX10" fmla="*/ 168331 w 310714"/>
                <a:gd name="connsiteY10" fmla="*/ 291546 h 289285"/>
                <a:gd name="connsiteX11" fmla="*/ 172081 w 310714"/>
                <a:gd name="connsiteY11" fmla="*/ 289938 h 289285"/>
                <a:gd name="connsiteX12" fmla="*/ 311367 w 310714"/>
                <a:gd name="connsiteY12" fmla="*/ 150653 h 289285"/>
                <a:gd name="connsiteX13" fmla="*/ 311367 w 310714"/>
                <a:gd name="connsiteY13" fmla="*/ 143153 h 289285"/>
                <a:gd name="connsiteX14" fmla="*/ 172081 w 310714"/>
                <a:gd name="connsiteY14" fmla="*/ 3867 h 28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714" h="289285">
                  <a:moveTo>
                    <a:pt x="172081" y="3867"/>
                  </a:moveTo>
                  <a:cubicBezTo>
                    <a:pt x="169938" y="1724"/>
                    <a:pt x="166724" y="1724"/>
                    <a:pt x="164581" y="3867"/>
                  </a:cubicBezTo>
                  <a:cubicBezTo>
                    <a:pt x="162438" y="6010"/>
                    <a:pt x="162438" y="9224"/>
                    <a:pt x="164581" y="11367"/>
                  </a:cubicBezTo>
                  <a:lnTo>
                    <a:pt x="294760" y="141545"/>
                  </a:lnTo>
                  <a:lnTo>
                    <a:pt x="7617" y="141545"/>
                  </a:lnTo>
                  <a:cubicBezTo>
                    <a:pt x="4402" y="141545"/>
                    <a:pt x="2260" y="143688"/>
                    <a:pt x="2260" y="146903"/>
                  </a:cubicBezTo>
                  <a:cubicBezTo>
                    <a:pt x="2260" y="150117"/>
                    <a:pt x="4402" y="152260"/>
                    <a:pt x="7617" y="152260"/>
                  </a:cubicBezTo>
                  <a:lnTo>
                    <a:pt x="294760" y="152260"/>
                  </a:lnTo>
                  <a:lnTo>
                    <a:pt x="164581" y="282438"/>
                  </a:lnTo>
                  <a:cubicBezTo>
                    <a:pt x="162438" y="284581"/>
                    <a:pt x="162438" y="287796"/>
                    <a:pt x="164581" y="289938"/>
                  </a:cubicBezTo>
                  <a:cubicBezTo>
                    <a:pt x="165653" y="291010"/>
                    <a:pt x="167260" y="291546"/>
                    <a:pt x="168331" y="291546"/>
                  </a:cubicBezTo>
                  <a:cubicBezTo>
                    <a:pt x="169938" y="291546"/>
                    <a:pt x="171010" y="291010"/>
                    <a:pt x="172081" y="289938"/>
                  </a:cubicBezTo>
                  <a:lnTo>
                    <a:pt x="311367" y="150653"/>
                  </a:lnTo>
                  <a:cubicBezTo>
                    <a:pt x="313510" y="148510"/>
                    <a:pt x="313510" y="145295"/>
                    <a:pt x="311367" y="143153"/>
                  </a:cubicBezTo>
                  <a:lnTo>
                    <a:pt x="172081" y="3867"/>
                  </a:lnTo>
                  <a:close/>
                </a:path>
              </a:pathLst>
            </a:custGeom>
            <a:solidFill>
              <a:srgbClr val="F2F2F2"/>
            </a:solidFill>
            <a:ln w="5357" cap="flat">
              <a:solidFill>
                <a:schemeClr val="bg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2931"/>
              <a:endParaRPr lang="pt-PT" sz="2254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D3275107-FF28-42A5-843D-7D68475B569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853087" y="4276982"/>
            <a:ext cx="1696234" cy="141261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lang="en-US" sz="1402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710D02-8968-441E-8657-5E3C0236A0A0}"/>
              </a:ext>
            </a:extLst>
          </p:cNvPr>
          <p:cNvCxnSpPr>
            <a:cxnSpLocks/>
          </p:cNvCxnSpPr>
          <p:nvPr userDrawn="1"/>
        </p:nvCxnSpPr>
        <p:spPr>
          <a:xfrm>
            <a:off x="4471933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ACED937-32CC-4141-A226-9DADA53021C4}"/>
              </a:ext>
            </a:extLst>
          </p:cNvPr>
          <p:cNvCxnSpPr>
            <a:cxnSpLocks/>
          </p:cNvCxnSpPr>
          <p:nvPr userDrawn="1"/>
        </p:nvCxnSpPr>
        <p:spPr>
          <a:xfrm>
            <a:off x="6787018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B6FD2A9-A7C6-4F7F-9E04-1DC64151EEBE}"/>
              </a:ext>
            </a:extLst>
          </p:cNvPr>
          <p:cNvCxnSpPr>
            <a:cxnSpLocks/>
          </p:cNvCxnSpPr>
          <p:nvPr userDrawn="1"/>
        </p:nvCxnSpPr>
        <p:spPr>
          <a:xfrm>
            <a:off x="9102104" y="2030297"/>
            <a:ext cx="9104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147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e Imagem/Tabela/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E75A92-C841-48BA-8209-9C18EB854A74}"/>
              </a:ext>
            </a:extLst>
          </p:cNvPr>
          <p:cNvSpPr/>
          <p:nvPr userDrawn="1"/>
        </p:nvSpPr>
        <p:spPr>
          <a:xfrm>
            <a:off x="278607" y="200"/>
            <a:ext cx="86677" cy="110483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798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09E34C9-F7C1-4B57-B73D-91CDCD311D5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28637" y="3410397"/>
            <a:ext cx="11322002" cy="30777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/>
            </a:lvl1pPr>
            <a:lvl2pPr marL="288793" indent="-288793">
              <a:buFont typeface="Wingdings" panose="05000000000000000000" pitchFamily="2" charset="2"/>
              <a:buChar char="§"/>
              <a:defRPr/>
            </a:lvl2pPr>
            <a:lvl3pPr marL="632617" indent="-343825">
              <a:buFont typeface="Wingdings" panose="05000000000000000000" pitchFamily="2" charset="2"/>
              <a:buChar char="§"/>
              <a:defRPr/>
            </a:lvl3pPr>
            <a:lvl4pPr marL="993269" indent="-369293">
              <a:buFont typeface="Wingdings" panose="05000000000000000000" pitchFamily="2" charset="2"/>
              <a:buChar char="§"/>
              <a:defRPr/>
            </a:lvl4pPr>
            <a:lvl5pPr marL="920047" indent="340639">
              <a:buFont typeface="Wingdings" panose="05000000000000000000" pitchFamily="2" charset="2"/>
              <a:buChar char="§"/>
              <a:defRPr/>
            </a:lvl5pPr>
          </a:lstStyle>
          <a:p>
            <a:pPr lvl="0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BFA4F60-78C6-4348-97C3-BF7E94D868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201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4720407-3D9A-48B8-AC73-C9DBC4A15B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201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67105490-9E3A-4315-83E5-8D7A15CA0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1517" y="6236981"/>
            <a:ext cx="633595" cy="364466"/>
          </a:xfrm>
        </p:spPr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13217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4 Caix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33C8A4A-1D5C-47A3-8812-58CF3FEB47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77944" y="1703104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9736C4-4182-424A-98BB-131707679E13}"/>
              </a:ext>
            </a:extLst>
          </p:cNvPr>
          <p:cNvSpPr/>
          <p:nvPr userDrawn="1"/>
        </p:nvSpPr>
        <p:spPr>
          <a:xfrm>
            <a:off x="1125818" y="1501664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F733029-C570-44B4-A050-52B08F6190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0477" y="1949899"/>
            <a:ext cx="1531460" cy="1063912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D2592F4-E3CD-4BC2-A00D-F0BC691F4AB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977944" y="4002476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F78AEF-9A8B-48C7-9D7C-F0CC199CF97B}"/>
              </a:ext>
            </a:extLst>
          </p:cNvPr>
          <p:cNvSpPr/>
          <p:nvPr userDrawn="1"/>
        </p:nvSpPr>
        <p:spPr>
          <a:xfrm>
            <a:off x="1125818" y="3801036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754B4BA-F107-47C8-80AE-6BF8239927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477" y="4249271"/>
            <a:ext cx="1531460" cy="1063912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2D80705-99B1-404A-81AE-A1A3D7D04F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80033" y="1703104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2BE4C8-2C38-42D2-A3B5-940B62A469D5}"/>
              </a:ext>
            </a:extLst>
          </p:cNvPr>
          <p:cNvSpPr/>
          <p:nvPr userDrawn="1"/>
        </p:nvSpPr>
        <p:spPr>
          <a:xfrm>
            <a:off x="6727907" y="1501664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5E0EF45-2603-41B1-9284-3A8C11FCD8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52566" y="1949899"/>
            <a:ext cx="1531460" cy="1063912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925CDE5-441F-4C22-96C6-6BD70013305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580033" y="4002476"/>
            <a:ext cx="3382950" cy="1672183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 marL="622300" indent="0"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E213BA-2522-4A77-AC68-B7E14EB36874}"/>
              </a:ext>
            </a:extLst>
          </p:cNvPr>
          <p:cNvSpPr/>
          <p:nvPr userDrawn="1"/>
        </p:nvSpPr>
        <p:spPr>
          <a:xfrm>
            <a:off x="6727907" y="3801036"/>
            <a:ext cx="4316186" cy="20135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E5CD350-BCFA-404B-8745-F6749CF455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52566" y="4249271"/>
            <a:ext cx="1531460" cy="1063912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1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713228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rador com imagem 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F96B86-2281-4304-B8AB-162E9725B877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85031DF-7556-485D-8F3D-A8BBDD9D4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1517" y="6236981"/>
            <a:ext cx="633595" cy="364466"/>
          </a:xfrm>
        </p:spPr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pic>
        <p:nvPicPr>
          <p:cNvPr id="6" name="Picture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297B8D3-3477-4428-8AC9-BF9FD62B34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2985"/>
            <a:ext cx="7880325" cy="60663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5D7E0E-76C3-4019-959A-92F20DE15249}"/>
              </a:ext>
            </a:extLst>
          </p:cNvPr>
          <p:cNvSpPr/>
          <p:nvPr userDrawn="1"/>
        </p:nvSpPr>
        <p:spPr>
          <a:xfrm>
            <a:off x="5908594" y="2458853"/>
            <a:ext cx="5225107" cy="1779095"/>
          </a:xfrm>
          <a:prstGeom prst="rect">
            <a:avLst/>
          </a:prstGeom>
          <a:solidFill>
            <a:srgbClr val="FF66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023">
              <a:defRPr/>
            </a:pPr>
            <a:endParaRPr lang="pt-PT" sz="179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F4453E-6F9A-44A5-81C8-284A4EC2D6E0}"/>
              </a:ext>
            </a:extLst>
          </p:cNvPr>
          <p:cNvSpPr/>
          <p:nvPr userDrawn="1"/>
        </p:nvSpPr>
        <p:spPr>
          <a:xfrm>
            <a:off x="7870927" y="2458853"/>
            <a:ext cx="3257344" cy="1779095"/>
          </a:xfrm>
          <a:prstGeom prst="rect">
            <a:avLst/>
          </a:prstGeom>
          <a:solidFill>
            <a:srgbClr val="FF66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2023">
              <a:defRPr/>
            </a:pPr>
            <a:endParaRPr lang="pt-PT" sz="1795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9FF34869-036B-468D-B63C-8CD8D7893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13984" y="2839889"/>
            <a:ext cx="4032448" cy="100811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507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219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rador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AFBB8A6-C44C-4912-8547-C94FF5483F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4519" y="2276872"/>
            <a:ext cx="4283742" cy="184564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807" b="1">
                <a:solidFill>
                  <a:schemeClr val="tx1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96B86-2281-4304-B8AB-162E9725B877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AF8FD202-2DB9-468C-A923-CB54397A25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862364"/>
            <a:ext cx="7951788" cy="307777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85031DF-7556-485D-8F3D-A8BBDD9D4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1517" y="6236981"/>
            <a:ext cx="633595" cy="364466"/>
          </a:xfrm>
        </p:spPr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53709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219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com Image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C6F03-47F7-42A7-A063-C59018B857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BADD41-7DED-42AC-A5FC-DE0325CBF1E7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E64C0BF-5F2E-499A-9D50-26ED1B5A49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03660" y="5271597"/>
            <a:ext cx="8352930" cy="46166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288799" indent="0">
              <a:buNone/>
              <a:defRPr/>
            </a:lvl3pPr>
            <a:lvl4pPr marL="623992" indent="0">
              <a:buNone/>
              <a:defRPr/>
            </a:lvl4pPr>
            <a:lvl5pPr marL="92007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C1E3F7F-358E-45B6-96FE-171FF3349B02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0" y="2312332"/>
            <a:ext cx="12160250" cy="307777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9591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com Imagem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18548-BC72-4142-9ACD-79A5CFB4AD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2062D-9B34-427A-886A-D75BD01418FA}"/>
              </a:ext>
            </a:extLst>
          </p:cNvPr>
          <p:cNvSpPr/>
          <p:nvPr userDrawn="1"/>
        </p:nvSpPr>
        <p:spPr>
          <a:xfrm>
            <a:off x="0" y="0"/>
            <a:ext cx="1064568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9CE9D75-51D4-4F8C-8959-C81ACC0C2AE9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2" y="2868715"/>
            <a:ext cx="7238998" cy="307777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3AAAFD-810F-44D8-ABC5-210E264A73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20285" y="2780933"/>
            <a:ext cx="3384376" cy="830997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288799" indent="0">
              <a:buNone/>
              <a:defRPr/>
            </a:lvl3pPr>
            <a:lvl4pPr marL="623992" indent="0">
              <a:buNone/>
              <a:defRPr/>
            </a:lvl4pPr>
            <a:lvl5pPr marL="92007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98644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D5491-7C1C-4586-AF2E-F304E27CC3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Rectángulo 34">
            <a:extLst>
              <a:ext uri="{FF2B5EF4-FFF2-40B4-BE49-F238E27FC236}">
                <a16:creationId xmlns:a16="http://schemas.microsoft.com/office/drawing/2014/main" id="{E7B61A85-9560-4939-B151-14E4CAAA7D35}"/>
              </a:ext>
            </a:extLst>
          </p:cNvPr>
          <p:cNvSpPr/>
          <p:nvPr userDrawn="1"/>
        </p:nvSpPr>
        <p:spPr bwMode="auto">
          <a:xfrm>
            <a:off x="657360" y="206"/>
            <a:ext cx="1194123" cy="25997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CE5349-634B-44EF-832C-136EA5B1A491}"/>
              </a:ext>
            </a:extLst>
          </p:cNvPr>
          <p:cNvCxnSpPr>
            <a:cxnSpLocks/>
          </p:cNvCxnSpPr>
          <p:nvPr userDrawn="1"/>
        </p:nvCxnSpPr>
        <p:spPr>
          <a:xfrm>
            <a:off x="672195" y="3365934"/>
            <a:ext cx="1298736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sp>
        <p:nvSpPr>
          <p:cNvPr id="6" name="Rectángulo 34">
            <a:extLst>
              <a:ext uri="{FF2B5EF4-FFF2-40B4-BE49-F238E27FC236}">
                <a16:creationId xmlns:a16="http://schemas.microsoft.com/office/drawing/2014/main" id="{7D31C88C-8915-4FE5-9821-ABEBD243DCE2}"/>
              </a:ext>
            </a:extLst>
          </p:cNvPr>
          <p:cNvSpPr/>
          <p:nvPr userDrawn="1"/>
        </p:nvSpPr>
        <p:spPr bwMode="auto">
          <a:xfrm>
            <a:off x="657360" y="3573008"/>
            <a:ext cx="1194123" cy="24315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s-ES" sz="1001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327A334-6033-4B3C-9959-53C38F83D2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218" y="2738948"/>
            <a:ext cx="10843183" cy="58599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3208" b="1">
                <a:solidFill>
                  <a:srgbClr val="666666"/>
                </a:solidFill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A538A1-E9FA-469C-BA69-EA4CDA4CB539}"/>
              </a:ext>
            </a:extLst>
          </p:cNvPr>
          <p:cNvSpPr/>
          <p:nvPr userDrawn="1"/>
        </p:nvSpPr>
        <p:spPr>
          <a:xfrm>
            <a:off x="0" y="0"/>
            <a:ext cx="416496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716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9B4B1F-E926-4BA0-95C1-955ECF00D6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3F0A57-E6D2-456C-AAF6-6F9EB7CF97CA}"/>
              </a:ext>
            </a:extLst>
          </p:cNvPr>
          <p:cNvSpPr/>
          <p:nvPr userDrawn="1"/>
        </p:nvSpPr>
        <p:spPr>
          <a:xfrm>
            <a:off x="0" y="2"/>
            <a:ext cx="12160250" cy="608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47953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can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5C2682-14FF-44B4-807A-6521D1D17B7A}"/>
              </a:ext>
            </a:extLst>
          </p:cNvPr>
          <p:cNvSpPr/>
          <p:nvPr userDrawn="1"/>
        </p:nvSpPr>
        <p:spPr>
          <a:xfrm>
            <a:off x="7136772" y="5088601"/>
            <a:ext cx="3608538" cy="709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5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BANCO BPI, S.A.</a:t>
            </a:r>
            <a:br>
              <a:rPr lang="pt-PT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pt-PT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Sede: </a:t>
            </a:r>
            <a:r>
              <a:rPr lang="pt-PT" altLang="pt-PT" sz="800" dirty="0"/>
              <a:t>Avenida da Boavista, 1117 - 4100-129 Porto, Portugal</a:t>
            </a:r>
            <a:endParaRPr lang="pt-PT" altLang="pt-PT" sz="802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50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altLang="pt-PT" sz="802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Capital Social € 1.293.063.324,98, matriculada na CRCP sob o número de matrícula PTIRNMJ 501 214 534, com o número de identificação fiscal 501 214 534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56AC16-92FC-4DFF-8315-52428050CE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58" y="2988221"/>
            <a:ext cx="5764587" cy="90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7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AD8D0C56-01CC-4B53-8539-354644025109}"/>
              </a:ext>
            </a:extLst>
          </p:cNvPr>
          <p:cNvSpPr>
            <a:spLocks noGrp="1"/>
          </p:cNvSpPr>
          <p:nvPr>
            <p:ph type="tbl" sz="quarter" idx="26"/>
          </p:nvPr>
        </p:nvSpPr>
        <p:spPr>
          <a:xfrm>
            <a:off x="2238375" y="1554022"/>
            <a:ext cx="9580563" cy="4240352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icon to add table</a:t>
            </a:r>
            <a:endParaRPr lang="pt-PT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77DA2C8-7369-4544-AC12-BA8DBEEE10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9089" y="2280486"/>
            <a:ext cx="1845264" cy="1089387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algn="r" defTabSz="912857" rtl="0" eaLnBrk="0" latinLnBrk="0" hangingPunct="0">
              <a:defRPr lang="pt-PT" sz="1600" b="1" kern="120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C616DDB-FB10-465B-AF1D-A51B7B4826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9089" y="3473575"/>
            <a:ext cx="1845264" cy="1089387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algn="r" defTabSz="912857" rtl="0" eaLnBrk="0" latinLnBrk="0" hangingPunct="0">
              <a:defRPr lang="pt-PT" sz="1600" b="1" kern="120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108553C-2A0D-42A6-9061-9271D5C33B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9089" y="4666214"/>
            <a:ext cx="1845264" cy="1089387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0" algn="r" defTabSz="912857" rtl="0" eaLnBrk="0" latinLnBrk="0" hangingPunct="0">
              <a:defRPr lang="pt-PT" sz="1600" b="1" kern="120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pt-PT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6D9E2B-A312-40B9-B301-9982C1EF5248}"/>
              </a:ext>
            </a:extLst>
          </p:cNvPr>
          <p:cNvCxnSpPr>
            <a:cxnSpLocks/>
          </p:cNvCxnSpPr>
          <p:nvPr userDrawn="1"/>
        </p:nvCxnSpPr>
        <p:spPr>
          <a:xfrm>
            <a:off x="319088" y="2205806"/>
            <a:ext cx="1152094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AB7F4E1-748C-4B95-BF47-F52804076FC7}"/>
              </a:ext>
            </a:extLst>
          </p:cNvPr>
          <p:cNvSpPr/>
          <p:nvPr userDrawn="1"/>
        </p:nvSpPr>
        <p:spPr>
          <a:xfrm>
            <a:off x="11229815" y="276225"/>
            <a:ext cx="622572" cy="61669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6C0DC2D-5763-41C4-96D0-538502651B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06316" y="968555"/>
            <a:ext cx="1069570" cy="3583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 defTabSz="912023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0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22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1AFC8982-BDC1-4DDA-87A6-369491D72A43}"/>
              </a:ext>
            </a:extLst>
          </p:cNvPr>
          <p:cNvSpPr>
            <a:spLocks noGrp="1"/>
          </p:cNvSpPr>
          <p:nvPr>
            <p:ph type="tbl" sz="quarter" idx="26"/>
          </p:nvPr>
        </p:nvSpPr>
        <p:spPr>
          <a:xfrm>
            <a:off x="349307" y="1554022"/>
            <a:ext cx="11469632" cy="4240352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icon to add table</a:t>
            </a:r>
            <a:endParaRPr lang="pt-P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52EEB2-7C1D-471B-9847-1F23E7D7A3FC}"/>
              </a:ext>
            </a:extLst>
          </p:cNvPr>
          <p:cNvSpPr/>
          <p:nvPr userDrawn="1"/>
        </p:nvSpPr>
        <p:spPr>
          <a:xfrm>
            <a:off x="11229815" y="276225"/>
            <a:ext cx="622572" cy="61669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913E33-A940-4534-8283-26838DBA0F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45039" y="968555"/>
            <a:ext cx="792124" cy="3583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 defTabSz="912023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0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58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D890-329E-472D-A578-48869FFDC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9C695B3-C88A-402E-B262-6B61E8A88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992" y="314578"/>
            <a:ext cx="11332809" cy="46284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 defTabSz="914479" rtl="0" eaLnBrk="1" latinLnBrk="0" hangingPunct="1">
              <a:spcBef>
                <a:spcPts val="0"/>
              </a:spcBef>
              <a:spcAft>
                <a:spcPts val="0"/>
              </a:spcAft>
              <a:buNone/>
              <a:defRPr lang="en-US" sz="2400" b="1" kern="1200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DA8132A-658E-481C-80E4-C12AB80113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8992" y="769719"/>
            <a:ext cx="11332809" cy="3702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8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4" name="Table Placeholder 6">
            <a:extLst>
              <a:ext uri="{FF2B5EF4-FFF2-40B4-BE49-F238E27FC236}">
                <a16:creationId xmlns:a16="http://schemas.microsoft.com/office/drawing/2014/main" id="{2AF6D999-0092-4920-AA97-4196624BC2A2}"/>
              </a:ext>
            </a:extLst>
          </p:cNvPr>
          <p:cNvSpPr>
            <a:spLocks noGrp="1"/>
          </p:cNvSpPr>
          <p:nvPr>
            <p:ph type="tbl" sz="quarter" idx="26"/>
          </p:nvPr>
        </p:nvSpPr>
        <p:spPr>
          <a:xfrm>
            <a:off x="1845689" y="1554022"/>
            <a:ext cx="9973250" cy="4240352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icon to add table</a:t>
            </a:r>
            <a:endParaRPr lang="pt-P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99F125-5F8B-436F-98BE-C011098FCEF2}"/>
              </a:ext>
            </a:extLst>
          </p:cNvPr>
          <p:cNvSpPr/>
          <p:nvPr userDrawn="1"/>
        </p:nvSpPr>
        <p:spPr>
          <a:xfrm>
            <a:off x="11229815" y="276225"/>
            <a:ext cx="622572" cy="616698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lvl="0" indent="0" algn="r" eaLnBrk="0" hangingPunc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endParaRPr lang="pt-PT" sz="1600" b="1" baseline="0" noProof="0" dirty="0" err="1">
              <a:solidFill>
                <a:schemeClr val="bg1"/>
              </a:solidFill>
              <a:ea typeface="ＭＳ Ｐゴシック" charset="-128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EF6E5CC3-8BF8-48D1-9AAE-780C967038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45039" y="968555"/>
            <a:ext cx="792124" cy="3583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 defTabSz="912023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lang="en-US" sz="1000" kern="12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rgbClr val="FF6600"/>
                </a:solidFill>
              </a:defRPr>
            </a:lvl2pPr>
            <a:lvl3pPr>
              <a:defRPr b="1">
                <a:solidFill>
                  <a:srgbClr val="FF6600"/>
                </a:solidFill>
              </a:defRPr>
            </a:lvl3pPr>
            <a:lvl4pPr>
              <a:defRPr b="1">
                <a:solidFill>
                  <a:srgbClr val="FF6600"/>
                </a:solidFill>
              </a:defRPr>
            </a:lvl4pPr>
            <a:lvl5pPr>
              <a:defRPr b="1">
                <a:solidFill>
                  <a:srgbClr val="FF6600"/>
                </a:solidFill>
              </a:defRPr>
            </a:lvl5pPr>
          </a:lstStyle>
          <a:p>
            <a:pPr lvl="0"/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1FB37A-840E-40FD-83E5-A4DFBF63E5F9}"/>
              </a:ext>
            </a:extLst>
          </p:cNvPr>
          <p:cNvCxnSpPr>
            <a:cxnSpLocks/>
          </p:cNvCxnSpPr>
          <p:nvPr userDrawn="1"/>
        </p:nvCxnSpPr>
        <p:spPr>
          <a:xfrm>
            <a:off x="1845689" y="2154271"/>
            <a:ext cx="331305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D8CE40-AE6E-4A6A-8744-63EAC4DC650E}"/>
              </a:ext>
            </a:extLst>
          </p:cNvPr>
          <p:cNvCxnSpPr>
            <a:cxnSpLocks/>
          </p:cNvCxnSpPr>
          <p:nvPr userDrawn="1"/>
        </p:nvCxnSpPr>
        <p:spPr>
          <a:xfrm>
            <a:off x="5204839" y="2154271"/>
            <a:ext cx="331305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32EC5D-974D-49B6-8248-95CAE6DAB9B0}"/>
              </a:ext>
            </a:extLst>
          </p:cNvPr>
          <p:cNvCxnSpPr>
            <a:cxnSpLocks/>
          </p:cNvCxnSpPr>
          <p:nvPr userDrawn="1"/>
        </p:nvCxnSpPr>
        <p:spPr>
          <a:xfrm>
            <a:off x="8563989" y="2154271"/>
            <a:ext cx="3313051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20C16CD-EF25-4A01-95D0-B828B85038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2553" y="2397633"/>
            <a:ext cx="1513136" cy="1362075"/>
          </a:xfr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2800" b="1" kern="1200" baseline="0" dirty="0">
                <a:solidFill>
                  <a:schemeClr val="bg1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 lvl="0" defTabSz="912857" eaLnBrk="0" hangingPunct="0"/>
            <a:r>
              <a:rPr lang="en-US" dirty="0"/>
              <a:t>Nº</a:t>
            </a:r>
            <a:endParaRPr lang="pt-PT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978DB9A-C67B-4528-9B57-8030D9E2047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553" y="4256640"/>
            <a:ext cx="1513136" cy="1362074"/>
          </a:xfr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>
              <a:defRPr lang="pt-PT" sz="2800" b="1" dirty="0">
                <a:solidFill>
                  <a:schemeClr val="bg1"/>
                </a:solidFill>
                <a:ea typeface="ＭＳ Ｐゴシック" charset="-128"/>
              </a:defRPr>
            </a:lvl1pPr>
          </a:lstStyle>
          <a:p>
            <a:pPr lvl="0" defTabSz="912857" eaLnBrk="0" hangingPunct="0"/>
            <a:r>
              <a:rPr lang="en-US" dirty="0"/>
              <a:t>Nº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5642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7.sv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image" Target="../media/image9.png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BD6E5D5C-CECA-4903-87D5-060A294542D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32351" y="6216198"/>
            <a:ext cx="957231" cy="401419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22BDC48-38C8-4C57-BB22-BE10B72C350F}"/>
              </a:ext>
            </a:extLst>
          </p:cNvPr>
          <p:cNvSpPr txBox="1">
            <a:spLocks/>
          </p:cNvSpPr>
          <p:nvPr userDrawn="1"/>
        </p:nvSpPr>
        <p:spPr>
          <a:xfrm>
            <a:off x="570945" y="6250207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  <a:defRPr lang="en-US" sz="1050" kern="1200" baseline="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88017" indent="-288017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ct val="110000"/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2pPr>
            <a:lvl3pPr marL="630917" indent="-3429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3pPr>
            <a:lvl4pPr marL="990600" indent="-3683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4pPr>
            <a:lvl5pPr marL="917575" indent="339725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5pPr>
            <a:lvl6pPr marL="2508464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548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632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717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pt-PT" sz="1050" b="1" dirty="0"/>
              <a:t>Direção X</a:t>
            </a:r>
          </a:p>
        </p:txBody>
      </p:sp>
      <p:sp>
        <p:nvSpPr>
          <p:cNvPr id="13" name="Title Placeholder 8">
            <a:extLst>
              <a:ext uri="{FF2B5EF4-FFF2-40B4-BE49-F238E27FC236}">
                <a16:creationId xmlns:a16="http://schemas.microsoft.com/office/drawing/2014/main" id="{EC488B7D-A27D-44A7-8D55-360C7D015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90" y="765273"/>
            <a:ext cx="11227581" cy="4446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B55BE27-52F4-4BE5-A0A1-06DD8CCDF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513" y="1484784"/>
            <a:ext cx="11184670" cy="168251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6E7B36-5CE7-43C7-89C1-5C533DDB37B6}"/>
              </a:ext>
            </a:extLst>
          </p:cNvPr>
          <p:cNvSpPr/>
          <p:nvPr userDrawn="1"/>
        </p:nvSpPr>
        <p:spPr>
          <a:xfrm>
            <a:off x="278607" y="200"/>
            <a:ext cx="86679" cy="110483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798"/>
          </a:p>
        </p:txBody>
      </p:sp>
      <p:sp>
        <p:nvSpPr>
          <p:cNvPr id="18" name="Slide Number Placeholder 28">
            <a:extLst>
              <a:ext uri="{FF2B5EF4-FFF2-40B4-BE49-F238E27FC236}">
                <a16:creationId xmlns:a16="http://schemas.microsoft.com/office/drawing/2014/main" id="{09E247A9-131F-45DF-AD8C-258F90DF9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1517" y="6236981"/>
            <a:ext cx="633595" cy="3644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6600"/>
                </a:solidFill>
              </a:defRPr>
            </a:lvl1pPr>
          </a:lstStyle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20DF16-7DD2-4686-A0AB-81076F228AC5}"/>
              </a:ext>
            </a:extLst>
          </p:cNvPr>
          <p:cNvCxnSpPr>
            <a:cxnSpLocks/>
          </p:cNvCxnSpPr>
          <p:nvPr userDrawn="1"/>
        </p:nvCxnSpPr>
        <p:spPr>
          <a:xfrm>
            <a:off x="0" y="6020399"/>
            <a:ext cx="11937999" cy="28583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41C75B4-018A-4803-9355-B5CD5229D8F9}"/>
              </a:ext>
            </a:extLst>
          </p:cNvPr>
          <p:cNvSpPr/>
          <p:nvPr userDrawn="1"/>
        </p:nvSpPr>
        <p:spPr>
          <a:xfrm>
            <a:off x="570945" y="6388336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indent="0" defTabSz="912168">
              <a:lnSpc>
                <a:spcPct val="85000"/>
              </a:lnSpc>
              <a:spcBef>
                <a:spcPts val="600"/>
              </a:spcBef>
              <a:spcAft>
                <a:spcPts val="40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</a:pPr>
            <a:r>
              <a:rPr lang="pt-PT" sz="1050" baseline="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Classificação de segurança: Interna</a:t>
            </a:r>
          </a:p>
        </p:txBody>
      </p:sp>
    </p:spTree>
    <p:extLst>
      <p:ext uri="{BB962C8B-B14F-4D97-AF65-F5344CB8AC3E}">
        <p14:creationId xmlns:p14="http://schemas.microsoft.com/office/powerpoint/2010/main" val="392064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881" r:id="rId2"/>
    <p:sldLayoutId id="2147483882" r:id="rId3"/>
    <p:sldLayoutId id="2147483901" r:id="rId4"/>
    <p:sldLayoutId id="2147483903" r:id="rId5"/>
    <p:sldLayoutId id="2147483906" r:id="rId6"/>
    <p:sldLayoutId id="2147483909" r:id="rId7"/>
    <p:sldLayoutId id="2147483912" r:id="rId8"/>
    <p:sldLayoutId id="2147483915" r:id="rId9"/>
    <p:sldLayoutId id="2147483920" r:id="rId10"/>
    <p:sldLayoutId id="2147483921" r:id="rId11"/>
    <p:sldLayoutId id="2147483922" r:id="rId12"/>
    <p:sldLayoutId id="2147483929" r:id="rId13"/>
    <p:sldLayoutId id="2147483930" r:id="rId14"/>
    <p:sldLayoutId id="2147483883" r:id="rId15"/>
    <p:sldLayoutId id="2147483884" r:id="rId16"/>
    <p:sldLayoutId id="2147483935" r:id="rId17"/>
    <p:sldLayoutId id="2147483885" r:id="rId18"/>
    <p:sldLayoutId id="2147483886" r:id="rId19"/>
    <p:sldLayoutId id="2147483887" r:id="rId20"/>
    <p:sldLayoutId id="2147483888" r:id="rId21"/>
    <p:sldLayoutId id="2147483889" r:id="rId22"/>
  </p:sldLayoutIdLst>
  <p:hf hdr="0" ftr="0" dt="0"/>
  <p:txStyles>
    <p:titleStyle>
      <a:lvl1pPr algn="l" defTabSz="912168" rtl="0" eaLnBrk="1" latinLnBrk="0" hangingPunct="1">
        <a:lnSpc>
          <a:spcPts val="3000"/>
        </a:lnSpc>
        <a:spcBef>
          <a:spcPct val="0"/>
        </a:spcBef>
        <a:buNone/>
        <a:defRPr lang="pt-PT" sz="2400" b="1" kern="1200" cap="none" baseline="0" noProof="0" dirty="0">
          <a:solidFill>
            <a:srgbClr val="FF6600"/>
          </a:solidFill>
          <a:latin typeface="+mj-lt"/>
          <a:ea typeface="+mj-ea"/>
          <a:cs typeface="+mj-cs"/>
        </a:defRPr>
      </a:lvl1pPr>
    </p:titleStyle>
    <p:bodyStyle>
      <a:lvl1pPr marL="0" indent="0" algn="l" defTabSz="912168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17" indent="-288017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SzPct val="110000"/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2pPr>
      <a:lvl3pPr marL="630917" indent="-342900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3pPr>
      <a:lvl4pPr marL="990600" indent="-368300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4pPr>
      <a:lvl5pPr marL="917575" indent="339725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5pPr>
      <a:lvl6pPr marL="2508464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548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632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717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84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68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253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338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421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505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590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674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8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orient="horz" pos="4140" userDrawn="1">
          <p15:clr>
            <a:srgbClr val="F26B43"/>
          </p15:clr>
        </p15:guide>
        <p15:guide id="4" pos="745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6D8CD72-A750-4DE4-9032-DA72F9097949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900704" y="6230392"/>
            <a:ext cx="1954748" cy="377381"/>
          </a:xfrm>
          <a:prstGeom prst="rect">
            <a:avLst/>
          </a:prstGeom>
        </p:spPr>
      </p:pic>
      <p:sp>
        <p:nvSpPr>
          <p:cNvPr id="15" name="Title Placeholder 8">
            <a:extLst>
              <a:ext uri="{FF2B5EF4-FFF2-40B4-BE49-F238E27FC236}">
                <a16:creationId xmlns:a16="http://schemas.microsoft.com/office/drawing/2014/main" id="{F05FDC17-7BB0-48F9-86B7-7ED75BA9A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90" y="765273"/>
            <a:ext cx="11227581" cy="4446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38385CA-B73D-4ECC-98CE-5B188E80B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513" y="1484784"/>
            <a:ext cx="11184670" cy="168251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45C0F0-2047-4266-8E61-24EBC4B34692}"/>
              </a:ext>
            </a:extLst>
          </p:cNvPr>
          <p:cNvSpPr/>
          <p:nvPr userDrawn="1"/>
        </p:nvSpPr>
        <p:spPr>
          <a:xfrm>
            <a:off x="278607" y="200"/>
            <a:ext cx="86679" cy="110483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798"/>
          </a:p>
        </p:txBody>
      </p:sp>
      <p:sp>
        <p:nvSpPr>
          <p:cNvPr id="20" name="Slide Number Placeholder 28">
            <a:extLst>
              <a:ext uri="{FF2B5EF4-FFF2-40B4-BE49-F238E27FC236}">
                <a16:creationId xmlns:a16="http://schemas.microsoft.com/office/drawing/2014/main" id="{3EF9AC77-A4D1-4708-B138-F67C1E1AC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1517" y="6236981"/>
            <a:ext cx="633595" cy="3644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6600"/>
                </a:solidFill>
              </a:defRPr>
            </a:lvl1pPr>
          </a:lstStyle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BAF8E1-AFE7-4EB8-BCBB-D164DFD719CC}"/>
              </a:ext>
            </a:extLst>
          </p:cNvPr>
          <p:cNvCxnSpPr>
            <a:cxnSpLocks/>
          </p:cNvCxnSpPr>
          <p:nvPr userDrawn="1"/>
        </p:nvCxnSpPr>
        <p:spPr>
          <a:xfrm>
            <a:off x="0" y="6020399"/>
            <a:ext cx="10915650" cy="26135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51E3CF54-992C-48BE-80D0-6F104024BA3D}"/>
              </a:ext>
            </a:extLst>
          </p:cNvPr>
          <p:cNvSpPr txBox="1">
            <a:spLocks/>
          </p:cNvSpPr>
          <p:nvPr userDrawn="1"/>
        </p:nvSpPr>
        <p:spPr>
          <a:xfrm>
            <a:off x="570945" y="6250207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  <a:defRPr lang="en-US" sz="1050" kern="1200" baseline="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88017" indent="-288017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ct val="110000"/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2pPr>
            <a:lvl3pPr marL="630917" indent="-3429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3pPr>
            <a:lvl4pPr marL="990600" indent="-3683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4pPr>
            <a:lvl5pPr marL="917575" indent="339725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5pPr>
            <a:lvl6pPr marL="2508464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548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632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717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pt-PT" sz="1050" b="1" dirty="0"/>
              <a:t>Direção 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5B1BE5-5C49-4110-BF55-5D4668823C97}"/>
              </a:ext>
            </a:extLst>
          </p:cNvPr>
          <p:cNvSpPr/>
          <p:nvPr userDrawn="1"/>
        </p:nvSpPr>
        <p:spPr>
          <a:xfrm>
            <a:off x="570945" y="6388336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indent="0" defTabSz="912168">
              <a:lnSpc>
                <a:spcPct val="85000"/>
              </a:lnSpc>
              <a:spcBef>
                <a:spcPts val="600"/>
              </a:spcBef>
              <a:spcAft>
                <a:spcPts val="40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</a:pPr>
            <a:r>
              <a:rPr lang="pt-PT" sz="1050" baseline="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Classificação de segurança: Interna</a:t>
            </a:r>
          </a:p>
        </p:txBody>
      </p:sp>
    </p:spTree>
    <p:extLst>
      <p:ext uri="{BB962C8B-B14F-4D97-AF65-F5344CB8AC3E}">
        <p14:creationId xmlns:p14="http://schemas.microsoft.com/office/powerpoint/2010/main" val="358184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70" r:id="rId2"/>
    <p:sldLayoutId id="2147483876" r:id="rId3"/>
    <p:sldLayoutId id="2147483900" r:id="rId4"/>
    <p:sldLayoutId id="2147483904" r:id="rId5"/>
    <p:sldLayoutId id="2147483907" r:id="rId6"/>
    <p:sldLayoutId id="2147483910" r:id="rId7"/>
    <p:sldLayoutId id="2147483913" r:id="rId8"/>
    <p:sldLayoutId id="2147483916" r:id="rId9"/>
    <p:sldLayoutId id="2147483919" r:id="rId10"/>
    <p:sldLayoutId id="2147483923" r:id="rId11"/>
    <p:sldLayoutId id="2147483924" r:id="rId12"/>
    <p:sldLayoutId id="2147483928" r:id="rId13"/>
    <p:sldLayoutId id="2147483931" r:id="rId14"/>
    <p:sldLayoutId id="2147483828" r:id="rId15"/>
    <p:sldLayoutId id="2147483869" r:id="rId16"/>
    <p:sldLayoutId id="2147483934" r:id="rId17"/>
    <p:sldLayoutId id="2147483877" r:id="rId18"/>
    <p:sldLayoutId id="2147483878" r:id="rId19"/>
    <p:sldLayoutId id="2147483879" r:id="rId20"/>
    <p:sldLayoutId id="2147483880" r:id="rId21"/>
    <p:sldLayoutId id="2147483835" r:id="rId22"/>
  </p:sldLayoutIdLst>
  <p:hf hdr="0" ftr="0" dt="0"/>
  <p:txStyles>
    <p:titleStyle>
      <a:lvl1pPr algn="l" defTabSz="912168" rtl="0" eaLnBrk="1" latinLnBrk="0" hangingPunct="1">
        <a:lnSpc>
          <a:spcPts val="3000"/>
        </a:lnSpc>
        <a:spcBef>
          <a:spcPct val="0"/>
        </a:spcBef>
        <a:buNone/>
        <a:defRPr lang="pt-PT" sz="2400" b="1" kern="1200" cap="none" baseline="0" noProof="0" dirty="0">
          <a:solidFill>
            <a:srgbClr val="FF6600"/>
          </a:solidFill>
          <a:latin typeface="+mj-lt"/>
          <a:ea typeface="+mj-ea"/>
          <a:cs typeface="+mj-cs"/>
        </a:defRPr>
      </a:lvl1pPr>
    </p:titleStyle>
    <p:bodyStyle>
      <a:lvl1pPr marL="0" indent="0" algn="l" defTabSz="912168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17" indent="-288017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SzPct val="110000"/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2pPr>
      <a:lvl3pPr marL="630917" indent="-342900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3pPr>
      <a:lvl4pPr marL="990600" indent="-368300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4pPr>
      <a:lvl5pPr marL="917575" indent="339725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5pPr>
      <a:lvl6pPr marL="2508464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548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632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717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84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68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253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338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421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505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590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674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0" userDrawn="1">
          <p15:clr>
            <a:srgbClr val="F26B43"/>
          </p15:clr>
        </p15:guide>
        <p15:guide id="2" pos="209" userDrawn="1">
          <p15:clr>
            <a:srgbClr val="F26B43"/>
          </p15:clr>
        </p15:guide>
        <p15:guide id="3" orient="horz" pos="4139" userDrawn="1">
          <p15:clr>
            <a:srgbClr val="F26B43"/>
          </p15:clr>
        </p15:guide>
        <p15:guide id="4" pos="74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8">
            <a:extLst>
              <a:ext uri="{FF2B5EF4-FFF2-40B4-BE49-F238E27FC236}">
                <a16:creationId xmlns:a16="http://schemas.microsoft.com/office/drawing/2014/main" id="{6279B469-3278-402E-98E6-CC83E1C5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90" y="765273"/>
            <a:ext cx="11227581" cy="4446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7813869-F317-4AFB-8B27-3CCE02502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513" y="1484784"/>
            <a:ext cx="11184670" cy="168251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BA1BA7-030D-4ED7-81BD-313A5EF4EC34}"/>
              </a:ext>
            </a:extLst>
          </p:cNvPr>
          <p:cNvSpPr/>
          <p:nvPr userDrawn="1"/>
        </p:nvSpPr>
        <p:spPr>
          <a:xfrm>
            <a:off x="278607" y="200"/>
            <a:ext cx="86679" cy="110483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798"/>
          </a:p>
        </p:txBody>
      </p:sp>
      <p:sp>
        <p:nvSpPr>
          <p:cNvPr id="17" name="Slide Number Placeholder 28">
            <a:extLst>
              <a:ext uri="{FF2B5EF4-FFF2-40B4-BE49-F238E27FC236}">
                <a16:creationId xmlns:a16="http://schemas.microsoft.com/office/drawing/2014/main" id="{591D4ACC-C8C4-4A0A-8636-16E9391F5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1517" y="6236981"/>
            <a:ext cx="633595" cy="3644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rgbClr val="FF6600"/>
                </a:solidFill>
              </a:defRPr>
            </a:lvl1pPr>
          </a:lstStyle>
          <a:p>
            <a:fld id="{08789ED0-683C-4C95-BAE1-094AE5A57631}" type="slidenum">
              <a:rPr lang="pt-PT" smtClean="0"/>
              <a:pPr/>
              <a:t>‹#›</a:t>
            </a:fld>
            <a:endParaRPr lang="pt-PT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816047-E316-4915-B627-92AADCD6A298}"/>
              </a:ext>
            </a:extLst>
          </p:cNvPr>
          <p:cNvCxnSpPr>
            <a:cxnSpLocks/>
          </p:cNvCxnSpPr>
          <p:nvPr userDrawn="1"/>
        </p:nvCxnSpPr>
        <p:spPr>
          <a:xfrm>
            <a:off x="0" y="6020399"/>
            <a:ext cx="9575799" cy="22927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pic>
        <p:nvPicPr>
          <p:cNvPr id="20" name="Picture 19" descr="A picture containing sitting, clock, drawing&#10;&#10;Description automatically generated">
            <a:extLst>
              <a:ext uri="{FF2B5EF4-FFF2-40B4-BE49-F238E27FC236}">
                <a16:creationId xmlns:a16="http://schemas.microsoft.com/office/drawing/2014/main" id="{32252480-02D9-4FF5-B9E4-4198D27944F8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83" y="6012557"/>
            <a:ext cx="3918326" cy="78503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421DD1-8DFC-45EA-A24F-D20327FC595D}"/>
              </a:ext>
            </a:extLst>
          </p:cNvPr>
          <p:cNvSpPr txBox="1">
            <a:spLocks/>
          </p:cNvSpPr>
          <p:nvPr userDrawn="1"/>
        </p:nvSpPr>
        <p:spPr>
          <a:xfrm>
            <a:off x="570945" y="6250207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  <a:defRPr lang="en-US" sz="1050" kern="1200" baseline="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88017" indent="-288017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ct val="110000"/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2pPr>
            <a:lvl3pPr marL="630917" indent="-3429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3pPr>
            <a:lvl4pPr marL="990600" indent="-3683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4pPr>
            <a:lvl5pPr marL="917575" indent="339725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5pPr>
            <a:lvl6pPr marL="2508464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548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632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717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pt-PT" sz="1050" b="1" dirty="0"/>
              <a:t>Direção 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E4FB42-4945-4F7F-9CCE-7EB2E457F782}"/>
              </a:ext>
            </a:extLst>
          </p:cNvPr>
          <p:cNvSpPr/>
          <p:nvPr userDrawn="1"/>
        </p:nvSpPr>
        <p:spPr>
          <a:xfrm>
            <a:off x="570945" y="6388336"/>
            <a:ext cx="6881773" cy="22967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indent="0" defTabSz="912168">
              <a:lnSpc>
                <a:spcPct val="85000"/>
              </a:lnSpc>
              <a:spcBef>
                <a:spcPts val="600"/>
              </a:spcBef>
              <a:spcAft>
                <a:spcPts val="400"/>
              </a:spcAft>
              <a:buClr>
                <a:srgbClr val="FF6600"/>
              </a:buClr>
              <a:buSzPct val="150000"/>
              <a:buFont typeface="Wingdings" panose="05000000000000000000" pitchFamily="2" charset="2"/>
              <a:buNone/>
            </a:pPr>
            <a:r>
              <a:rPr lang="pt-PT" sz="1050" baseline="0" dirty="0">
                <a:solidFill>
                  <a:srgbClr val="A1A1A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Classificação de segurança: Interna</a:t>
            </a:r>
          </a:p>
        </p:txBody>
      </p:sp>
    </p:spTree>
    <p:extLst>
      <p:ext uri="{BB962C8B-B14F-4D97-AF65-F5344CB8AC3E}">
        <p14:creationId xmlns:p14="http://schemas.microsoft.com/office/powerpoint/2010/main" val="261136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902" r:id="rId4"/>
    <p:sldLayoutId id="2147483905" r:id="rId5"/>
    <p:sldLayoutId id="2147483908" r:id="rId6"/>
    <p:sldLayoutId id="2147483911" r:id="rId7"/>
    <p:sldLayoutId id="2147483914" r:id="rId8"/>
    <p:sldLayoutId id="2147483917" r:id="rId9"/>
    <p:sldLayoutId id="2147483918" r:id="rId10"/>
    <p:sldLayoutId id="2147483925" r:id="rId11"/>
    <p:sldLayoutId id="2147483926" r:id="rId12"/>
    <p:sldLayoutId id="2147483927" r:id="rId13"/>
    <p:sldLayoutId id="2147483932" r:id="rId14"/>
    <p:sldLayoutId id="2147483893" r:id="rId15"/>
    <p:sldLayoutId id="2147483894" r:id="rId16"/>
    <p:sldLayoutId id="2147483933" r:id="rId17"/>
    <p:sldLayoutId id="2147483895" r:id="rId18"/>
    <p:sldLayoutId id="2147483896" r:id="rId19"/>
    <p:sldLayoutId id="2147483897" r:id="rId20"/>
    <p:sldLayoutId id="2147483898" r:id="rId21"/>
    <p:sldLayoutId id="2147483899" r:id="rId22"/>
  </p:sldLayoutIdLst>
  <p:hf hdr="0" ftr="0" dt="0"/>
  <p:txStyles>
    <p:titleStyle>
      <a:lvl1pPr algn="l" defTabSz="912168" rtl="0" eaLnBrk="1" latinLnBrk="0" hangingPunct="1">
        <a:lnSpc>
          <a:spcPts val="3000"/>
        </a:lnSpc>
        <a:spcBef>
          <a:spcPct val="0"/>
        </a:spcBef>
        <a:buNone/>
        <a:defRPr lang="pt-PT" sz="2400" b="1" kern="1200" cap="none" baseline="0" noProof="0" dirty="0">
          <a:solidFill>
            <a:srgbClr val="FF6600"/>
          </a:solidFill>
          <a:latin typeface="+mj-lt"/>
          <a:ea typeface="+mj-ea"/>
          <a:cs typeface="+mj-cs"/>
        </a:defRPr>
      </a:lvl1pPr>
    </p:titleStyle>
    <p:bodyStyle>
      <a:lvl1pPr marL="0" indent="0" algn="l" defTabSz="912168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17" indent="-288017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SzPct val="110000"/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2pPr>
      <a:lvl3pPr marL="630917" indent="-342900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3pPr>
      <a:lvl4pPr marL="990600" indent="-368300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4pPr>
      <a:lvl5pPr marL="917575" indent="339725" algn="l" defTabSz="912168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Font typeface="Wingdings" panose="05000000000000000000" pitchFamily="2" charset="2"/>
        <a:buChar char="§"/>
        <a:defRPr sz="1600" kern="1200">
          <a:solidFill>
            <a:srgbClr val="6E6E6E"/>
          </a:solidFill>
          <a:latin typeface="+mn-lt"/>
          <a:ea typeface="+mn-ea"/>
          <a:cs typeface="+mn-cs"/>
        </a:defRPr>
      </a:lvl5pPr>
      <a:lvl6pPr marL="2508464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548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632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717" indent="-228042" algn="l" defTabSz="91216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84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68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253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338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421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505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590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674" algn="l" defTabSz="912168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38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orient="horz" pos="259" userDrawn="1">
          <p15:clr>
            <a:srgbClr val="F26B43"/>
          </p15:clr>
        </p15:guide>
        <p15:guide id="4" pos="74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" Type="http://schemas.openxmlformats.org/officeDocument/2006/relationships/image" Target="../media/image34.svg"/><Relationship Id="rId21" Type="http://schemas.openxmlformats.org/officeDocument/2006/relationships/image" Target="../media/image52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2F25D90-EA6B-4ADD-B8B5-A7333504E2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7558" y="3207147"/>
            <a:ext cx="10868843" cy="1077218"/>
          </a:xfrm>
        </p:spPr>
        <p:txBody>
          <a:bodyPr/>
          <a:lstStyle/>
          <a:p>
            <a:r>
              <a:rPr lang="pt-PT" dirty="0"/>
              <a:t>Como pode o BPI aumentar a qualidade de serviço ao cliente?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BF29DC-CCB6-4E9D-9B0D-D93E6B0474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Grupo 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68A4363-2142-41A7-9E27-9C676EFE38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PT" dirty="0"/>
              <a:t>18/01/2023</a:t>
            </a:r>
          </a:p>
        </p:txBody>
      </p:sp>
    </p:spTree>
    <p:extLst>
      <p:ext uri="{BB962C8B-B14F-4D97-AF65-F5344CB8AC3E}">
        <p14:creationId xmlns:p14="http://schemas.microsoft.com/office/powerpoint/2010/main" val="3221650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CC783-3090-401F-B3A9-E949C5E0AA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10</a:t>
            </a:fld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EF566C7-9520-497E-8B9C-636B214762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992" y="314578"/>
            <a:ext cx="11358209" cy="461665"/>
          </a:xfrm>
        </p:spPr>
        <p:txBody>
          <a:bodyPr/>
          <a:lstStyle/>
          <a:p>
            <a:r>
              <a:rPr lang="pt-PT" dirty="0"/>
              <a:t>O Cliente Interno e Externo - Definição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9A895D-EAD2-494E-AB63-4F1786C9A79F}"/>
              </a:ext>
            </a:extLst>
          </p:cNvPr>
          <p:cNvGrpSpPr/>
          <p:nvPr/>
        </p:nvGrpSpPr>
        <p:grpSpPr>
          <a:xfrm>
            <a:off x="1503957" y="3728741"/>
            <a:ext cx="8784976" cy="1196032"/>
            <a:chOff x="1471613" y="1712564"/>
            <a:chExt cx="8784976" cy="119603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4640C3-00B7-4FEC-BF5D-85C75DBC6EC1}"/>
                </a:ext>
              </a:extLst>
            </p:cNvPr>
            <p:cNvSpPr/>
            <p:nvPr/>
          </p:nvSpPr>
          <p:spPr>
            <a:xfrm>
              <a:off x="1615629" y="1830843"/>
              <a:ext cx="8640960" cy="896826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6D7E6C-D9AF-423E-A1E0-D22FF2427A8A}"/>
                </a:ext>
              </a:extLst>
            </p:cNvPr>
            <p:cNvGrpSpPr/>
            <p:nvPr/>
          </p:nvGrpSpPr>
          <p:grpSpPr>
            <a:xfrm>
              <a:off x="1471613" y="1712564"/>
              <a:ext cx="1211696" cy="1196032"/>
              <a:chOff x="3120487" y="1374259"/>
              <a:chExt cx="1211696" cy="119603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BADF463-DCFD-42FC-A48A-900D48FC978A}"/>
                  </a:ext>
                </a:extLst>
              </p:cNvPr>
              <p:cNvSpPr/>
              <p:nvPr/>
            </p:nvSpPr>
            <p:spPr>
              <a:xfrm>
                <a:off x="3120487" y="1374259"/>
                <a:ext cx="1211696" cy="11960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ts val="1700"/>
                  </a:lnSpc>
                  <a:spcBef>
                    <a:spcPts val="800"/>
                  </a:spcBef>
                  <a:spcAft>
                    <a:spcPts val="400"/>
                  </a:spcAft>
                </a:pPr>
                <a:endParaRPr lang="pt-PT" sz="1400" noProof="0" dirty="0" err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1CC477A-E8EF-4364-A6FB-75424048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7922" y="1492538"/>
                <a:ext cx="896826" cy="896826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38B191F-62A8-4EC8-B653-7D84797E2A42}"/>
              </a:ext>
            </a:extLst>
          </p:cNvPr>
          <p:cNvGrpSpPr/>
          <p:nvPr/>
        </p:nvGrpSpPr>
        <p:grpSpPr>
          <a:xfrm>
            <a:off x="1478872" y="1797486"/>
            <a:ext cx="8798395" cy="1196032"/>
            <a:chOff x="1471613" y="4284365"/>
            <a:chExt cx="8798395" cy="1196032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A74155D-DBAD-4274-9086-51F31ADC5B78}"/>
                </a:ext>
              </a:extLst>
            </p:cNvPr>
            <p:cNvSpPr/>
            <p:nvPr/>
          </p:nvSpPr>
          <p:spPr>
            <a:xfrm>
              <a:off x="1629048" y="4400526"/>
              <a:ext cx="8640960" cy="896826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262B8AE-0349-433B-B3B0-516927DA80BD}"/>
                </a:ext>
              </a:extLst>
            </p:cNvPr>
            <p:cNvGrpSpPr/>
            <p:nvPr/>
          </p:nvGrpSpPr>
          <p:grpSpPr>
            <a:xfrm>
              <a:off x="1471613" y="4284365"/>
              <a:ext cx="1211696" cy="1196032"/>
              <a:chOff x="7778535" y="1374259"/>
              <a:chExt cx="1211696" cy="119603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77DF68A-A074-4A78-AA8F-0B3C1CDA92DD}"/>
                  </a:ext>
                </a:extLst>
              </p:cNvPr>
              <p:cNvSpPr/>
              <p:nvPr/>
            </p:nvSpPr>
            <p:spPr>
              <a:xfrm>
                <a:off x="7778535" y="1374259"/>
                <a:ext cx="1211696" cy="11960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ts val="1700"/>
                  </a:lnSpc>
                  <a:spcBef>
                    <a:spcPts val="800"/>
                  </a:spcBef>
                  <a:spcAft>
                    <a:spcPts val="400"/>
                  </a:spcAft>
                </a:pPr>
                <a:endParaRPr lang="pt-PT" sz="1400" noProof="0" dirty="0" err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AE42F20-E2F3-4D33-848B-3BFD36AB4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2335" y="1490420"/>
                <a:ext cx="864096" cy="864096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87205C4-1012-4B0F-A633-BE6E21F882CC}"/>
              </a:ext>
            </a:extLst>
          </p:cNvPr>
          <p:cNvSpPr txBox="1"/>
          <p:nvPr/>
        </p:nvSpPr>
        <p:spPr>
          <a:xfrm>
            <a:off x="2930833" y="4064600"/>
            <a:ext cx="705678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400" b="1" dirty="0">
                <a:solidFill>
                  <a:schemeClr val="accent3">
                    <a:lumMod val="75000"/>
                  </a:schemeClr>
                </a:solidFill>
              </a:rPr>
              <a:t>Cliente Interno: </a:t>
            </a:r>
            <a:r>
              <a:rPr lang="pt-PT" sz="1200" dirty="0"/>
              <a:t>Corresponde ao conjunto de colaboradores da instituição que desenvolve o seu trabalho com o propósito desta entregar o valor pretendido ao cliente externo. </a:t>
            </a:r>
            <a:endParaRPr lang="pt-PT" sz="1400" baseline="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8643C-3E66-4754-9559-9E931CB52C27}"/>
              </a:ext>
            </a:extLst>
          </p:cNvPr>
          <p:cNvSpPr txBox="1"/>
          <p:nvPr/>
        </p:nvSpPr>
        <p:spPr>
          <a:xfrm>
            <a:off x="2942800" y="2128665"/>
            <a:ext cx="7056784" cy="5336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400" b="1" dirty="0">
                <a:solidFill>
                  <a:schemeClr val="accent3">
                    <a:lumMod val="75000"/>
                  </a:schemeClr>
                </a:solidFill>
              </a:rPr>
              <a:t>Cliente Externo: </a:t>
            </a:r>
            <a:r>
              <a:rPr lang="pt-PT" sz="1200" dirty="0"/>
              <a:t>É</a:t>
            </a:r>
            <a:r>
              <a:rPr lang="pt-PT" sz="1200" baseline="0" dirty="0"/>
              <a:t> o foco da empresa. Aquele para os qual os serviços e produtos da empresa são desenvolvidos.</a:t>
            </a:r>
          </a:p>
        </p:txBody>
      </p:sp>
    </p:spTree>
    <p:extLst>
      <p:ext uri="{BB962C8B-B14F-4D97-AF65-F5344CB8AC3E}">
        <p14:creationId xmlns:p14="http://schemas.microsoft.com/office/powerpoint/2010/main" val="254317254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8FEB7D3-E056-4770-9C29-A90224588A8B}"/>
              </a:ext>
            </a:extLst>
          </p:cNvPr>
          <p:cNvSpPr/>
          <p:nvPr/>
        </p:nvSpPr>
        <p:spPr>
          <a:xfrm>
            <a:off x="6229130" y="1692077"/>
            <a:ext cx="4320480" cy="410445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CC783-3090-401F-B3A9-E949C5E0AA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11</a:t>
            </a:fld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EF566C7-9520-497E-8B9C-636B214762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992" y="314578"/>
            <a:ext cx="11358209" cy="461665"/>
          </a:xfrm>
        </p:spPr>
        <p:txBody>
          <a:bodyPr/>
          <a:lstStyle/>
          <a:p>
            <a:r>
              <a:rPr lang="pt-PT" dirty="0"/>
              <a:t>O cliente interno e externo - Abordagens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B5CF3C-16A3-462A-A40A-CA34135039D7}"/>
              </a:ext>
            </a:extLst>
          </p:cNvPr>
          <p:cNvGrpSpPr/>
          <p:nvPr/>
        </p:nvGrpSpPr>
        <p:grpSpPr>
          <a:xfrm>
            <a:off x="7778533" y="971731"/>
            <a:ext cx="1211696" cy="1196032"/>
            <a:chOff x="3120487" y="1374259"/>
            <a:chExt cx="1211696" cy="119603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9A25EE6-B450-4478-8A1E-C45B39C86CDA}"/>
                </a:ext>
              </a:extLst>
            </p:cNvPr>
            <p:cNvSpPr/>
            <p:nvPr/>
          </p:nvSpPr>
          <p:spPr>
            <a:xfrm>
              <a:off x="3120487" y="1374259"/>
              <a:ext cx="1211696" cy="1196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 err="1">
                <a:solidFill>
                  <a:schemeClr val="tx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474E9-C5E5-4413-9A40-1594B8938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7922" y="1492538"/>
              <a:ext cx="896826" cy="896826"/>
            </a:xfrm>
            <a:prstGeom prst="rect">
              <a:avLst/>
            </a:prstGeom>
          </p:spPr>
        </p:pic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0C52A1E-2AE6-4EB1-86B4-D93E9050895B}"/>
              </a:ext>
            </a:extLst>
          </p:cNvPr>
          <p:cNvSpPr/>
          <p:nvPr/>
        </p:nvSpPr>
        <p:spPr>
          <a:xfrm>
            <a:off x="1376531" y="1654819"/>
            <a:ext cx="4320480" cy="410445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37404D-2340-4B0E-9244-0457E6742D67}"/>
              </a:ext>
            </a:extLst>
          </p:cNvPr>
          <p:cNvGrpSpPr/>
          <p:nvPr/>
        </p:nvGrpSpPr>
        <p:grpSpPr>
          <a:xfrm>
            <a:off x="2930923" y="971731"/>
            <a:ext cx="1211696" cy="1196032"/>
            <a:chOff x="7778535" y="1374259"/>
            <a:chExt cx="1211696" cy="119603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5C0C965-737E-4842-A497-FC8C36E94FD1}"/>
                </a:ext>
              </a:extLst>
            </p:cNvPr>
            <p:cNvSpPr/>
            <p:nvPr/>
          </p:nvSpPr>
          <p:spPr>
            <a:xfrm>
              <a:off x="7778535" y="1374259"/>
              <a:ext cx="1211696" cy="1196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 err="1">
                <a:solidFill>
                  <a:schemeClr val="tx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2A66866-346B-4CEC-BA9E-79558ED16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335" y="1490420"/>
              <a:ext cx="864096" cy="86409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F857D3B-0C92-4E55-9C74-FC01C245264A}"/>
              </a:ext>
            </a:extLst>
          </p:cNvPr>
          <p:cNvSpPr txBox="1"/>
          <p:nvPr/>
        </p:nvSpPr>
        <p:spPr>
          <a:xfrm>
            <a:off x="6332152" y="2215607"/>
            <a:ext cx="4104458" cy="354371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baseline="0" dirty="0"/>
              <a:t>A gestão da procura funciona como ponto de comunicação entre o cliente interno(áreas de negócio) e a equipa de desenvolvimento da DSI.</a:t>
            </a:r>
          </a:p>
          <a:p>
            <a:pPr algn="ctr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baseline="0" dirty="0"/>
              <a:t> Um exemplo seria, a DBD querer implementar uma nova funcionalidade na app que permite a leitura de cartões.</a:t>
            </a:r>
          </a:p>
          <a:p>
            <a:pPr algn="ctr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baseline="0" dirty="0"/>
              <a:t>Para tal, comunica à gestão da procura a sua intenção e a gestão da procura (onde tem um </a:t>
            </a:r>
            <a:r>
              <a:rPr lang="pt-PT" sz="1200" baseline="0" dirty="0" err="1"/>
              <a:t>product</a:t>
            </a:r>
            <a:r>
              <a:rPr lang="pt-PT" sz="1200" baseline="0" dirty="0"/>
              <a:t> </a:t>
            </a:r>
            <a:r>
              <a:rPr lang="pt-PT" sz="1200" baseline="0" dirty="0" err="1"/>
              <a:t>owner</a:t>
            </a:r>
            <a:r>
              <a:rPr lang="pt-PT" sz="1200" baseline="0" dirty="0"/>
              <a:t> por equipa) vai falar com a equipa de desenvolvimento para saber o número de recursos que precisam e o número de horas necessários para implementar esta solução.</a:t>
            </a:r>
          </a:p>
          <a:p>
            <a:pPr algn="ctr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baseline="0" dirty="0"/>
              <a:t> Todos os pedidos e todas as comunicações feitas entre o cliente interno e a equipa de desenvolvimento são feitas pela gestão da procura.</a:t>
            </a:r>
          </a:p>
          <a:p>
            <a:pPr algn="ctr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baseline="0" dirty="0"/>
              <a:t>O cliente não comunica diretamente com a equipa de desenvolvimento e vice-versa. A comunicação é sempre feita através do </a:t>
            </a:r>
            <a:r>
              <a:rPr lang="pt-PT" sz="1200" baseline="0" dirty="0" err="1"/>
              <a:t>product</a:t>
            </a:r>
            <a:r>
              <a:rPr lang="pt-PT" sz="1200" baseline="0" dirty="0"/>
              <a:t> </a:t>
            </a:r>
            <a:r>
              <a:rPr lang="pt-PT" sz="1200" baseline="0" dirty="0" err="1"/>
              <a:t>owner</a:t>
            </a:r>
            <a:r>
              <a:rPr lang="pt-PT" sz="1200" baseline="0" dirty="0"/>
              <a:t> que pertence à gestão da procura e cada equipa de desenvolvimento tem um </a:t>
            </a:r>
            <a:r>
              <a:rPr lang="pt-PT" sz="1200" baseline="0" dirty="0" err="1"/>
              <a:t>product</a:t>
            </a:r>
            <a:r>
              <a:rPr lang="pt-PT" sz="1200" baseline="0" dirty="0"/>
              <a:t> </a:t>
            </a:r>
            <a:r>
              <a:rPr lang="pt-PT" sz="1200" baseline="0" dirty="0" err="1"/>
              <a:t>owner</a:t>
            </a:r>
            <a:r>
              <a:rPr lang="pt-PT" sz="1200" baseline="0" dirty="0"/>
              <a:t>.</a:t>
            </a:r>
          </a:p>
          <a:p>
            <a:pPr algn="ctr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cap="all" baseline="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BD54A-4D03-4D87-BEAE-53A0C7C5EC34}"/>
              </a:ext>
            </a:extLst>
          </p:cNvPr>
          <p:cNvSpPr txBox="1"/>
          <p:nvPr/>
        </p:nvSpPr>
        <p:spPr>
          <a:xfrm>
            <a:off x="1610640" y="2283924"/>
            <a:ext cx="3780421" cy="293121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dirty="0"/>
              <a:t>O  BPI  destaca-se como banco socialmente responsável, devido à sua forte contribuição para a Fundação La Caixa.</a:t>
            </a:r>
          </a:p>
          <a:p>
            <a:pPr algn="ctr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dirty="0"/>
              <a:t>Foco no setor adulto e sénior</a:t>
            </a:r>
          </a:p>
          <a:p>
            <a:pPr algn="ctr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dirty="0"/>
              <a:t>Boa reputação na área da sustentabilidade.</a:t>
            </a:r>
          </a:p>
          <a:p>
            <a:pPr algn="ctr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200" baseline="0" dirty="0"/>
          </a:p>
        </p:txBody>
      </p:sp>
    </p:spTree>
    <p:extLst>
      <p:ext uri="{BB962C8B-B14F-4D97-AF65-F5344CB8AC3E}">
        <p14:creationId xmlns:p14="http://schemas.microsoft.com/office/powerpoint/2010/main" val="3778665479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CC783-3090-401F-B3A9-E949C5E0AA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12</a:t>
            </a:fld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EF566C7-9520-497E-8B9C-636B214762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992" y="314578"/>
            <a:ext cx="11358209" cy="461665"/>
          </a:xfrm>
        </p:spPr>
        <p:txBody>
          <a:bodyPr/>
          <a:lstStyle/>
          <a:p>
            <a:r>
              <a:rPr lang="pt-PT" dirty="0" err="1"/>
              <a:t>Benchmark</a:t>
            </a:r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D8A30-BE09-46FA-994B-B3ED48BE6DF5}"/>
              </a:ext>
            </a:extLst>
          </p:cNvPr>
          <p:cNvSpPr txBox="1"/>
          <p:nvPr/>
        </p:nvSpPr>
        <p:spPr>
          <a:xfrm>
            <a:off x="3199805" y="1908101"/>
            <a:ext cx="8600405" cy="410445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b="1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 Goldman </a:t>
            </a:r>
            <a:r>
              <a:rPr lang="pt-PT" sz="1200" b="1" dirty="0" err="1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Sachs</a:t>
            </a:r>
            <a:r>
              <a:rPr lang="pt-PT" sz="1200" b="1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– </a:t>
            </a:r>
            <a:r>
              <a:rPr lang="pt-PT" sz="1200" b="1" dirty="0" err="1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Customer</a:t>
            </a:r>
            <a:r>
              <a:rPr lang="pt-PT" sz="1200" b="1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pt-PT" sz="1200" b="1" dirty="0" err="1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Satisfaction</a:t>
            </a:r>
            <a:endParaRPr lang="pt-PT" sz="1200" b="1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just" defTabSz="914479"/>
            <a:endParaRPr lang="pt-PT" sz="1200" b="1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000" dirty="0"/>
              <a:t>	A</a:t>
            </a:r>
            <a:r>
              <a:rPr lang="pt-PT" sz="1000" baseline="0" dirty="0"/>
              <a:t>lguns aspetos importantes para melhorar a qualidade de serviço:</a:t>
            </a:r>
          </a:p>
          <a:p>
            <a:pPr algn="just">
              <a:spcBef>
                <a:spcPts val="200"/>
              </a:spcBef>
              <a:spcAft>
                <a:spcPts val="200"/>
              </a:spcAft>
            </a:pPr>
            <a:endParaRPr lang="pt-PT" sz="500" baseline="0" dirty="0"/>
          </a:p>
          <a:p>
            <a:pPr marL="1597884" lvl="3" indent="-228600"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pt-PT" sz="1000" dirty="0"/>
              <a:t>Satisfação do investimento (perceber as necessidades de cada cliente)</a:t>
            </a:r>
          </a:p>
          <a:p>
            <a:pPr marL="1597884" lvl="3" indent="-228600"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pt-PT" sz="1000" dirty="0"/>
              <a:t>S</a:t>
            </a:r>
            <a:r>
              <a:rPr lang="pt-PT" sz="1000" baseline="0" dirty="0"/>
              <a:t>atisfação com o serviço (providenciar um serviço no período definido)</a:t>
            </a:r>
          </a:p>
          <a:p>
            <a:pPr marL="1597884" lvl="3" indent="-228600"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pt-PT" sz="1000" dirty="0"/>
              <a:t>Satisfação com a relação criada</a:t>
            </a:r>
          </a:p>
          <a:p>
            <a:pPr marL="1597884" lvl="3" indent="-228600"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  <a:buAutoNum type="arabicPeriod"/>
            </a:pPr>
            <a:endParaRPr lang="pt-PT" sz="1000" baseline="0" dirty="0"/>
          </a:p>
          <a:p>
            <a:pPr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b="1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  </a:t>
            </a:r>
            <a:r>
              <a:rPr lang="pt-PT" sz="1200" b="1" dirty="0" err="1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Banking</a:t>
            </a:r>
            <a:r>
              <a:rPr lang="pt-PT" sz="1200" b="1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pt-PT" sz="1200" b="1" dirty="0" err="1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Trends</a:t>
            </a:r>
            <a:r>
              <a:rPr lang="pt-PT" sz="1200" b="1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2022: </a:t>
            </a:r>
            <a:r>
              <a:rPr lang="pt-PT" sz="1200" b="1" dirty="0" err="1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Transforming</a:t>
            </a:r>
            <a:r>
              <a:rPr lang="pt-PT" sz="1200" b="1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pt-PT" sz="1200" b="1" dirty="0" err="1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Customer</a:t>
            </a:r>
            <a:r>
              <a:rPr lang="pt-PT" sz="1200" b="1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pt-PT" sz="1200" b="1" dirty="0" err="1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Experience</a:t>
            </a:r>
            <a:r>
              <a:rPr lang="pt-PT" sz="1200" b="1" dirty="0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– AWS, Amazon Web </a:t>
            </a:r>
            <a:r>
              <a:rPr lang="pt-PT" sz="1200" b="1" dirty="0" err="1">
                <a:solidFill>
                  <a:srgbClr val="FF66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Services</a:t>
            </a:r>
            <a:endParaRPr lang="pt-PT" sz="1200" b="1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b="1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000" dirty="0"/>
              <a:t>	Principais pontos:</a:t>
            </a:r>
          </a:p>
          <a:p>
            <a:pPr algn="just">
              <a:spcBef>
                <a:spcPts val="200"/>
              </a:spcBef>
              <a:spcAft>
                <a:spcPts val="200"/>
              </a:spcAft>
            </a:pPr>
            <a:endParaRPr lang="pt-PT" sz="500" dirty="0"/>
          </a:p>
          <a:p>
            <a:pPr marL="1597884" lvl="3" indent="-228600"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pt-PT" sz="1000" dirty="0"/>
              <a:t>Clientes procuram uma interação mais rápida e sem atritos </a:t>
            </a:r>
          </a:p>
          <a:p>
            <a:pPr marL="1597884" lvl="3" indent="-228600"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pt-PT" sz="1000" dirty="0"/>
              <a:t>Crescente preferência por serviços digitais de self-service</a:t>
            </a:r>
          </a:p>
          <a:p>
            <a:pPr marL="1597884" lvl="3" indent="-228600"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pt-PT" sz="1000" dirty="0"/>
              <a:t>A convergência entre canais revela-se importante</a:t>
            </a:r>
          </a:p>
          <a:p>
            <a:pPr marL="1597884" lvl="3" indent="-228600"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pt-PT" sz="1000" dirty="0"/>
              <a:t>Preferência dos clientes por canais digitais para atividades de transações bancárias, enquanto que preferem outros ramos para interações relacionadas com aplicações e aconselhamento – </a:t>
            </a:r>
            <a:r>
              <a:rPr lang="pt-PT" sz="1000" dirty="0" err="1"/>
              <a:t>Deloitte</a:t>
            </a:r>
            <a:r>
              <a:rPr lang="pt-PT" sz="1000" dirty="0"/>
              <a:t> Digital </a:t>
            </a:r>
            <a:r>
              <a:rPr lang="pt-PT" sz="1000" dirty="0" err="1"/>
              <a:t>Banking</a:t>
            </a:r>
            <a:r>
              <a:rPr lang="pt-PT" sz="1000" dirty="0"/>
              <a:t> </a:t>
            </a:r>
            <a:r>
              <a:rPr lang="pt-PT" sz="1000" dirty="0" err="1"/>
              <a:t>Cosumer</a:t>
            </a:r>
            <a:r>
              <a:rPr lang="pt-PT" sz="1000" dirty="0"/>
              <a:t> </a:t>
            </a:r>
            <a:r>
              <a:rPr lang="pt-PT" sz="1000" dirty="0" err="1"/>
              <a:t>Survey</a:t>
            </a:r>
            <a:endParaRPr lang="pt-PT" sz="1000" dirty="0"/>
          </a:p>
          <a:p>
            <a:pPr marL="1597884" lvl="3" indent="-228600"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pt-PT" sz="1000" dirty="0"/>
              <a:t>Os clientes têm a expectativa que os banco perceba as suas necessidades e lhes forneça ofertas personalizadas</a:t>
            </a:r>
          </a:p>
          <a:p>
            <a:pPr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000" dirty="0"/>
              <a:t>	</a:t>
            </a:r>
          </a:p>
          <a:p>
            <a:pPr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000" dirty="0"/>
              <a:t>	3 abordagens adotadas pelos bancos para melhorar a experiência do cliente:</a:t>
            </a:r>
          </a:p>
          <a:p>
            <a:pPr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dirty="0"/>
          </a:p>
          <a:p>
            <a:pPr marL="1597884" lvl="3" indent="-228600"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pt-PT" sz="1000" dirty="0"/>
              <a:t>Envolvimento digital do cliente e serviço – foco no </a:t>
            </a:r>
            <a:r>
              <a:rPr lang="pt-PT" sz="1000" i="1" dirty="0"/>
              <a:t>self-service </a:t>
            </a:r>
            <a:r>
              <a:rPr lang="pt-PT" sz="1000" dirty="0"/>
              <a:t>e </a:t>
            </a:r>
            <a:r>
              <a:rPr lang="pt-PT" sz="1000" i="1" dirty="0" err="1"/>
              <a:t>smart</a:t>
            </a:r>
            <a:r>
              <a:rPr lang="pt-PT" sz="1000" i="1" dirty="0"/>
              <a:t> </a:t>
            </a:r>
            <a:r>
              <a:rPr lang="pt-PT" sz="1000" i="1" dirty="0" err="1"/>
              <a:t>chatbox</a:t>
            </a:r>
            <a:r>
              <a:rPr lang="pt-PT" sz="1000" i="1" dirty="0"/>
              <a:t> </a:t>
            </a:r>
            <a:r>
              <a:rPr lang="pt-PT" sz="1000" i="1" dirty="0" err="1"/>
              <a:t>technology</a:t>
            </a:r>
            <a:endParaRPr lang="pt-PT" sz="1000" i="1" dirty="0"/>
          </a:p>
          <a:p>
            <a:pPr marL="1597884" lvl="3" indent="-228600"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pt-PT" sz="1000" dirty="0"/>
              <a:t>Finanças contextualizadas ou incorporadas – </a:t>
            </a:r>
            <a:r>
              <a:rPr lang="pt-PT" sz="1000" i="1" dirty="0" err="1"/>
              <a:t>Embedded</a:t>
            </a:r>
            <a:r>
              <a:rPr lang="pt-PT" sz="1000" i="1" dirty="0"/>
              <a:t> </a:t>
            </a:r>
            <a:r>
              <a:rPr lang="pt-PT" sz="1000" i="1" dirty="0" err="1"/>
              <a:t>Finance</a:t>
            </a:r>
            <a:endParaRPr lang="pt-PT" sz="1000" i="1" dirty="0"/>
          </a:p>
          <a:p>
            <a:pPr marL="1597884" lvl="3" indent="-228600"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  <a:buAutoNum type="arabicPeriod"/>
            </a:pPr>
            <a:r>
              <a:rPr lang="pt-PT" sz="1000" dirty="0"/>
              <a:t>Banca </a:t>
            </a:r>
            <a:r>
              <a:rPr lang="pt-PT" sz="1000" dirty="0" err="1"/>
              <a:t>Super-Personalizada</a:t>
            </a:r>
            <a:r>
              <a:rPr lang="pt-PT" sz="1000" dirty="0"/>
              <a:t> - Os bancos usam dados que recolhem através da sua relação com o consumidor para melhor o compreenderem </a:t>
            </a:r>
          </a:p>
          <a:p>
            <a:pPr marL="228600" indent="-228600"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  <a:buAutoNum type="arabicPeriod"/>
            </a:pPr>
            <a:endParaRPr lang="pt-PT" sz="1000" dirty="0"/>
          </a:p>
          <a:p>
            <a:pPr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b="1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b="1" dirty="0">
              <a:solidFill>
                <a:srgbClr val="FF6600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cap="all" baseline="0" dirty="0"/>
          </a:p>
          <a:p>
            <a:pPr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cap="all" baseline="0" dirty="0"/>
          </a:p>
          <a:p>
            <a:pPr algn="just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cap="all" baseline="0" dirty="0" err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2EC523-CEDD-4C53-B5E6-418C8A4A91CD}"/>
              </a:ext>
            </a:extLst>
          </p:cNvPr>
          <p:cNvSpPr/>
          <p:nvPr/>
        </p:nvSpPr>
        <p:spPr>
          <a:xfrm>
            <a:off x="0" y="1476053"/>
            <a:ext cx="3199805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5829C8-56CB-4F32-90BB-300A1600E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25" y="3478344"/>
            <a:ext cx="2006047" cy="200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11516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816659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303FE9-AFB0-4908-82CA-1D39461A8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14</a:t>
            </a:fld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0F615-E1C0-4F7A-A3A9-BDDFE48B34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992" y="314578"/>
            <a:ext cx="11358209" cy="461665"/>
          </a:xfrm>
        </p:spPr>
        <p:txBody>
          <a:bodyPr/>
          <a:lstStyle/>
          <a:p>
            <a:r>
              <a:rPr lang="pt-PT" sz="2400" cap="none" dirty="0">
                <a:solidFill>
                  <a:srgbClr val="FF6600"/>
                </a:solidFill>
              </a:rPr>
              <a:t>Ícones</a:t>
            </a:r>
            <a:endParaRPr lang="pt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CBC3F-F096-4BCB-895B-0DFA60D805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8992" y="769719"/>
            <a:ext cx="11358209" cy="369332"/>
          </a:xfrm>
        </p:spPr>
        <p:txBody>
          <a:bodyPr/>
          <a:lstStyle/>
          <a:p>
            <a:r>
              <a:rPr lang="pt-PT" sz="1800" dirty="0"/>
              <a:t>Exemplos para utilização</a:t>
            </a:r>
          </a:p>
        </p:txBody>
      </p:sp>
      <p:grpSp>
        <p:nvGrpSpPr>
          <p:cNvPr id="6" name="Agrupar 15">
            <a:extLst>
              <a:ext uri="{FF2B5EF4-FFF2-40B4-BE49-F238E27FC236}">
                <a16:creationId xmlns:a16="http://schemas.microsoft.com/office/drawing/2014/main" id="{2715156B-A84B-4892-AF1C-1DC536E76016}"/>
              </a:ext>
            </a:extLst>
          </p:cNvPr>
          <p:cNvGrpSpPr>
            <a:grpSpLocks noChangeAspect="1"/>
          </p:cNvGrpSpPr>
          <p:nvPr/>
        </p:nvGrpSpPr>
        <p:grpSpPr>
          <a:xfrm>
            <a:off x="1758232" y="3166145"/>
            <a:ext cx="485264" cy="489785"/>
            <a:chOff x="26208038" y="3925888"/>
            <a:chExt cx="511175" cy="515938"/>
          </a:xfrm>
        </p:grpSpPr>
        <p:sp>
          <p:nvSpPr>
            <p:cNvPr id="7" name="Oval 441">
              <a:extLst>
                <a:ext uri="{FF2B5EF4-FFF2-40B4-BE49-F238E27FC236}">
                  <a16:creationId xmlns:a16="http://schemas.microsoft.com/office/drawing/2014/main" id="{A16AE524-B288-4FF7-A439-5AAE4DE8F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8038" y="3925888"/>
              <a:ext cx="511175" cy="515938"/>
            </a:xfrm>
            <a:prstGeom prst="ellips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" name="Line 442">
              <a:extLst>
                <a:ext uri="{FF2B5EF4-FFF2-40B4-BE49-F238E27FC236}">
                  <a16:creationId xmlns:a16="http://schemas.microsoft.com/office/drawing/2014/main" id="{99AF24EC-CD5C-45F2-884D-E62AA1432A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60438" y="4079875"/>
              <a:ext cx="204788" cy="206375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" name="Line 443">
              <a:extLst>
                <a:ext uri="{FF2B5EF4-FFF2-40B4-BE49-F238E27FC236}">
                  <a16:creationId xmlns:a16="http://schemas.microsoft.com/office/drawing/2014/main" id="{77AAF1D7-84EC-48F3-B41E-B6ADF2114D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360438" y="4079875"/>
              <a:ext cx="204788" cy="206375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0" name="Agrupar 500">
            <a:extLst>
              <a:ext uri="{FF2B5EF4-FFF2-40B4-BE49-F238E27FC236}">
                <a16:creationId xmlns:a16="http://schemas.microsoft.com/office/drawing/2014/main" id="{6366E6A4-4272-44F4-8C3E-9F1105C508A9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2840837" y="3125943"/>
            <a:ext cx="422125" cy="502530"/>
            <a:chOff x="14662295" y="3872057"/>
            <a:chExt cx="466725" cy="555625"/>
          </a:xfrm>
        </p:grpSpPr>
        <p:sp>
          <p:nvSpPr>
            <p:cNvPr id="11" name="Freeform 380">
              <a:extLst>
                <a:ext uri="{FF2B5EF4-FFF2-40B4-BE49-F238E27FC236}">
                  <a16:creationId xmlns:a16="http://schemas.microsoft.com/office/drawing/2014/main" id="{4F764D3C-028A-4CA6-8D6A-FDDCA1852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21032" y="3872057"/>
              <a:ext cx="407988" cy="555625"/>
            </a:xfrm>
            <a:custGeom>
              <a:avLst/>
              <a:gdLst>
                <a:gd name="T0" fmla="*/ 28 w 128"/>
                <a:gd name="T1" fmla="*/ 172 h 172"/>
                <a:gd name="T2" fmla="*/ 28 w 128"/>
                <a:gd name="T3" fmla="*/ 145 h 172"/>
                <a:gd name="T4" fmla="*/ 38 w 128"/>
                <a:gd name="T5" fmla="*/ 127 h 172"/>
                <a:gd name="T6" fmla="*/ 86 w 128"/>
                <a:gd name="T7" fmla="*/ 97 h 172"/>
                <a:gd name="T8" fmla="*/ 108 w 128"/>
                <a:gd name="T9" fmla="*/ 56 h 172"/>
                <a:gd name="T10" fmla="*/ 108 w 128"/>
                <a:gd name="T11" fmla="*/ 40 h 172"/>
                <a:gd name="T12" fmla="*/ 128 w 128"/>
                <a:gd name="T13" fmla="*/ 40 h 172"/>
                <a:gd name="T14" fmla="*/ 98 w 128"/>
                <a:gd name="T15" fmla="*/ 0 h 172"/>
                <a:gd name="T16" fmla="*/ 66 w 128"/>
                <a:gd name="T17" fmla="*/ 40 h 172"/>
                <a:gd name="T18" fmla="*/ 84 w 128"/>
                <a:gd name="T19" fmla="*/ 40 h 172"/>
                <a:gd name="T20" fmla="*/ 84 w 128"/>
                <a:gd name="T21" fmla="*/ 56 h 172"/>
                <a:gd name="T22" fmla="*/ 74 w 128"/>
                <a:gd name="T23" fmla="*/ 75 h 172"/>
                <a:gd name="T24" fmla="*/ 23 w 128"/>
                <a:gd name="T25" fmla="*/ 105 h 172"/>
                <a:gd name="T26" fmla="*/ 0 w 128"/>
                <a:gd name="T27" fmla="*/ 145 h 172"/>
                <a:gd name="T28" fmla="*/ 0 w 128"/>
                <a:gd name="T29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72">
                  <a:moveTo>
                    <a:pt x="28" y="172"/>
                  </a:moveTo>
                  <a:cubicBezTo>
                    <a:pt x="28" y="145"/>
                    <a:pt x="28" y="145"/>
                    <a:pt x="28" y="145"/>
                  </a:cubicBezTo>
                  <a:cubicBezTo>
                    <a:pt x="28" y="136"/>
                    <a:pt x="31" y="131"/>
                    <a:pt x="38" y="127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103" y="86"/>
                    <a:pt x="108" y="71"/>
                    <a:pt x="108" y="56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62"/>
                    <a:pt x="82" y="69"/>
                    <a:pt x="74" y="75"/>
                  </a:cubicBezTo>
                  <a:cubicBezTo>
                    <a:pt x="23" y="105"/>
                    <a:pt x="23" y="105"/>
                    <a:pt x="23" y="105"/>
                  </a:cubicBezTo>
                  <a:cubicBezTo>
                    <a:pt x="6" y="115"/>
                    <a:pt x="0" y="126"/>
                    <a:pt x="0" y="145"/>
                  </a:cubicBezTo>
                  <a:cubicBezTo>
                    <a:pt x="0" y="172"/>
                    <a:pt x="0" y="172"/>
                    <a:pt x="0" y="172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" name="Freeform 381">
              <a:extLst>
                <a:ext uri="{FF2B5EF4-FFF2-40B4-BE49-F238E27FC236}">
                  <a16:creationId xmlns:a16="http://schemas.microsoft.com/office/drawing/2014/main" id="{ED4458DA-8467-4D09-990B-1761A7BD8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1070" y="4230832"/>
              <a:ext cx="44450" cy="196850"/>
            </a:xfrm>
            <a:custGeom>
              <a:avLst/>
              <a:gdLst>
                <a:gd name="T0" fmla="*/ 14 w 14"/>
                <a:gd name="T1" fmla="*/ 61 h 61"/>
                <a:gd name="T2" fmla="*/ 14 w 14"/>
                <a:gd name="T3" fmla="*/ 34 h 61"/>
                <a:gd name="T4" fmla="*/ 0 w 14"/>
                <a:gd name="T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61">
                  <a:moveTo>
                    <a:pt x="14" y="61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14" y="17"/>
                    <a:pt x="12" y="9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" name="Freeform 382">
              <a:extLst>
                <a:ext uri="{FF2B5EF4-FFF2-40B4-BE49-F238E27FC236}">
                  <a16:creationId xmlns:a16="http://schemas.microsoft.com/office/drawing/2014/main" id="{681D22CB-56C4-47A2-99F6-1342282B3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6457" y="4280045"/>
              <a:ext cx="42863" cy="147637"/>
            </a:xfrm>
            <a:custGeom>
              <a:avLst/>
              <a:gdLst>
                <a:gd name="T0" fmla="*/ 0 w 13"/>
                <a:gd name="T1" fmla="*/ 0 h 46"/>
                <a:gd name="T2" fmla="*/ 2 w 13"/>
                <a:gd name="T3" fmla="*/ 1 h 46"/>
                <a:gd name="T4" fmla="*/ 13 w 13"/>
                <a:gd name="T5" fmla="*/ 19 h 46"/>
                <a:gd name="T6" fmla="*/ 13 w 13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46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7" y="4"/>
                    <a:pt x="13" y="9"/>
                    <a:pt x="13" y="19"/>
                  </a:cubicBezTo>
                  <a:cubicBezTo>
                    <a:pt x="13" y="46"/>
                    <a:pt x="13" y="46"/>
                    <a:pt x="13" y="46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" name="Freeform 383">
              <a:extLst>
                <a:ext uri="{FF2B5EF4-FFF2-40B4-BE49-F238E27FC236}">
                  <a16:creationId xmlns:a16="http://schemas.microsoft.com/office/drawing/2014/main" id="{E1430269-8F70-455F-9898-358A1A465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62295" y="3875232"/>
              <a:ext cx="198438" cy="287337"/>
            </a:xfrm>
            <a:custGeom>
              <a:avLst/>
              <a:gdLst>
                <a:gd name="T0" fmla="*/ 55 w 62"/>
                <a:gd name="T1" fmla="*/ 74 h 89"/>
                <a:gd name="T2" fmla="*/ 42 w 62"/>
                <a:gd name="T3" fmla="*/ 55 h 89"/>
                <a:gd name="T4" fmla="*/ 42 w 62"/>
                <a:gd name="T5" fmla="*/ 39 h 89"/>
                <a:gd name="T6" fmla="*/ 62 w 62"/>
                <a:gd name="T7" fmla="*/ 39 h 89"/>
                <a:gd name="T8" fmla="*/ 32 w 62"/>
                <a:gd name="T9" fmla="*/ 0 h 89"/>
                <a:gd name="T10" fmla="*/ 0 w 62"/>
                <a:gd name="T11" fmla="*/ 39 h 89"/>
                <a:gd name="T12" fmla="*/ 18 w 62"/>
                <a:gd name="T13" fmla="*/ 39 h 89"/>
                <a:gd name="T14" fmla="*/ 18 w 62"/>
                <a:gd name="T15" fmla="*/ 55 h 89"/>
                <a:gd name="T16" fmla="*/ 32 w 62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89">
                  <a:moveTo>
                    <a:pt x="55" y="74"/>
                  </a:moveTo>
                  <a:cubicBezTo>
                    <a:pt x="49" y="68"/>
                    <a:pt x="42" y="62"/>
                    <a:pt x="42" y="55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72"/>
                    <a:pt x="24" y="80"/>
                    <a:pt x="32" y="89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5" name="Agrupar 269">
            <a:extLst>
              <a:ext uri="{FF2B5EF4-FFF2-40B4-BE49-F238E27FC236}">
                <a16:creationId xmlns:a16="http://schemas.microsoft.com/office/drawing/2014/main" id="{A2FC8BC8-BEBB-413E-8F69-DB6D4C1F6760}"/>
              </a:ext>
            </a:extLst>
          </p:cNvPr>
          <p:cNvGrpSpPr>
            <a:grpSpLocks noChangeAspect="1"/>
          </p:cNvGrpSpPr>
          <p:nvPr/>
        </p:nvGrpSpPr>
        <p:grpSpPr>
          <a:xfrm>
            <a:off x="3860304" y="3166145"/>
            <a:ext cx="507266" cy="513897"/>
            <a:chOff x="13910042" y="1846263"/>
            <a:chExt cx="485775" cy="492126"/>
          </a:xfrm>
        </p:grpSpPr>
        <p:sp>
          <p:nvSpPr>
            <p:cNvPr id="16" name="Freeform 385">
              <a:extLst>
                <a:ext uri="{FF2B5EF4-FFF2-40B4-BE49-F238E27FC236}">
                  <a16:creationId xmlns:a16="http://schemas.microsoft.com/office/drawing/2014/main" id="{86482D03-B37B-4EA7-9844-4222236B3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10042" y="2260601"/>
              <a:ext cx="485775" cy="77788"/>
            </a:xfrm>
            <a:custGeom>
              <a:avLst/>
              <a:gdLst>
                <a:gd name="T0" fmla="*/ 306 w 306"/>
                <a:gd name="T1" fmla="*/ 0 h 49"/>
                <a:gd name="T2" fmla="*/ 306 w 306"/>
                <a:gd name="T3" fmla="*/ 49 h 49"/>
                <a:gd name="T4" fmla="*/ 0 w 306"/>
                <a:gd name="T5" fmla="*/ 49 h 49"/>
                <a:gd name="T6" fmla="*/ 0 w 306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49">
                  <a:moveTo>
                    <a:pt x="306" y="0"/>
                  </a:moveTo>
                  <a:lnTo>
                    <a:pt x="306" y="49"/>
                  </a:lnTo>
                  <a:lnTo>
                    <a:pt x="0" y="49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" name="Freeform 386">
              <a:extLst>
                <a:ext uri="{FF2B5EF4-FFF2-40B4-BE49-F238E27FC236}">
                  <a16:creationId xmlns:a16="http://schemas.microsoft.com/office/drawing/2014/main" id="{5CD911A2-F60C-40E1-8DAC-D91F24276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0529" y="1846263"/>
              <a:ext cx="306388" cy="155575"/>
            </a:xfrm>
            <a:custGeom>
              <a:avLst/>
              <a:gdLst>
                <a:gd name="T0" fmla="*/ 0 w 193"/>
                <a:gd name="T1" fmla="*/ 98 h 98"/>
                <a:gd name="T2" fmla="*/ 96 w 193"/>
                <a:gd name="T3" fmla="*/ 0 h 98"/>
                <a:gd name="T4" fmla="*/ 193 w 193"/>
                <a:gd name="T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3" h="98">
                  <a:moveTo>
                    <a:pt x="0" y="98"/>
                  </a:moveTo>
                  <a:lnTo>
                    <a:pt x="96" y="0"/>
                  </a:lnTo>
                  <a:lnTo>
                    <a:pt x="193" y="98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" name="Line 387">
              <a:extLst>
                <a:ext uri="{FF2B5EF4-FFF2-40B4-BE49-F238E27FC236}">
                  <a16:creationId xmlns:a16="http://schemas.microsoft.com/office/drawing/2014/main" id="{D6ECD167-6FC3-4C77-B6FA-8FD777EB1A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52929" y="1846263"/>
              <a:ext cx="0" cy="401638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9" name="Agrupar 362">
            <a:extLst>
              <a:ext uri="{FF2B5EF4-FFF2-40B4-BE49-F238E27FC236}">
                <a16:creationId xmlns:a16="http://schemas.microsoft.com/office/drawing/2014/main" id="{3877C854-F219-46D8-9BB3-A337A7977BBD}"/>
              </a:ext>
            </a:extLst>
          </p:cNvPr>
          <p:cNvGrpSpPr>
            <a:grpSpLocks noChangeAspect="1"/>
          </p:cNvGrpSpPr>
          <p:nvPr/>
        </p:nvGrpSpPr>
        <p:grpSpPr>
          <a:xfrm>
            <a:off x="4924709" y="3166145"/>
            <a:ext cx="565654" cy="522847"/>
            <a:chOff x="7242175" y="1725613"/>
            <a:chExt cx="587376" cy="542925"/>
          </a:xfrm>
        </p:grpSpPr>
        <p:sp>
          <p:nvSpPr>
            <p:cNvPr id="20" name="Freeform 179">
              <a:extLst>
                <a:ext uri="{FF2B5EF4-FFF2-40B4-BE49-F238E27FC236}">
                  <a16:creationId xmlns:a16="http://schemas.microsoft.com/office/drawing/2014/main" id="{7AF42DDC-8E3E-443B-AADE-C83429509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4263" y="1725613"/>
              <a:ext cx="395288" cy="542925"/>
            </a:xfrm>
            <a:custGeom>
              <a:avLst/>
              <a:gdLst>
                <a:gd name="T0" fmla="*/ 8 w 124"/>
                <a:gd name="T1" fmla="*/ 0 h 168"/>
                <a:gd name="T2" fmla="*/ 92 w 124"/>
                <a:gd name="T3" fmla="*/ 0 h 168"/>
                <a:gd name="T4" fmla="*/ 124 w 124"/>
                <a:gd name="T5" fmla="*/ 32 h 168"/>
                <a:gd name="T6" fmla="*/ 124 w 124"/>
                <a:gd name="T7" fmla="*/ 160 h 168"/>
                <a:gd name="T8" fmla="*/ 116 w 124"/>
                <a:gd name="T9" fmla="*/ 168 h 168"/>
                <a:gd name="T10" fmla="*/ 8 w 124"/>
                <a:gd name="T11" fmla="*/ 168 h 168"/>
                <a:gd name="T12" fmla="*/ 0 w 124"/>
                <a:gd name="T13" fmla="*/ 160 h 168"/>
                <a:gd name="T14" fmla="*/ 0 w 124"/>
                <a:gd name="T15" fmla="*/ 8 h 168"/>
                <a:gd name="T16" fmla="*/ 8 w 124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68">
                  <a:moveTo>
                    <a:pt x="8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64"/>
                    <a:pt x="120" y="168"/>
                    <a:pt x="116" y="168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4" y="168"/>
                    <a:pt x="0" y="164"/>
                    <a:pt x="0" y="16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" name="Freeform 180">
              <a:extLst>
                <a:ext uri="{FF2B5EF4-FFF2-40B4-BE49-F238E27FC236}">
                  <a16:creationId xmlns:a16="http://schemas.microsoft.com/office/drawing/2014/main" id="{D56D43EB-053D-4686-9A96-D63744B24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250" y="1765301"/>
              <a:ext cx="76200" cy="76200"/>
            </a:xfrm>
            <a:custGeom>
              <a:avLst/>
              <a:gdLst>
                <a:gd name="T0" fmla="*/ 48 w 48"/>
                <a:gd name="T1" fmla="*/ 48 h 48"/>
                <a:gd name="T2" fmla="*/ 0 w 48"/>
                <a:gd name="T3" fmla="*/ 48 h 48"/>
                <a:gd name="T4" fmla="*/ 0 w 48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8">
                  <a:moveTo>
                    <a:pt x="48" y="48"/>
                  </a:move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" name="Line 181">
              <a:extLst>
                <a:ext uri="{FF2B5EF4-FFF2-40B4-BE49-F238E27FC236}">
                  <a16:creationId xmlns:a16="http://schemas.microsoft.com/office/drawing/2014/main" id="{F42A3A0E-8A5C-49AB-8266-3B3311A044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70763" y="1751013"/>
              <a:ext cx="0" cy="492125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" name="Line 182">
              <a:extLst>
                <a:ext uri="{FF2B5EF4-FFF2-40B4-BE49-F238E27FC236}">
                  <a16:creationId xmlns:a16="http://schemas.microsoft.com/office/drawing/2014/main" id="{90902A0D-CB39-4DB7-9C07-FD437F8BE5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05675" y="1790701"/>
              <a:ext cx="0" cy="41275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" name="Line 183">
              <a:extLst>
                <a:ext uri="{FF2B5EF4-FFF2-40B4-BE49-F238E27FC236}">
                  <a16:creationId xmlns:a16="http://schemas.microsoft.com/office/drawing/2014/main" id="{779A0D79-5DDE-4D11-9A37-AB39AA3F1A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42175" y="1828801"/>
              <a:ext cx="0" cy="32385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25" name="Agrupar 397">
            <a:extLst>
              <a:ext uri="{FF2B5EF4-FFF2-40B4-BE49-F238E27FC236}">
                <a16:creationId xmlns:a16="http://schemas.microsoft.com/office/drawing/2014/main" id="{44E2EEF8-7E94-4093-BBEA-2A6F0BEC24A0}"/>
              </a:ext>
            </a:extLst>
          </p:cNvPr>
          <p:cNvGrpSpPr>
            <a:grpSpLocks noChangeAspect="1"/>
          </p:cNvGrpSpPr>
          <p:nvPr/>
        </p:nvGrpSpPr>
        <p:grpSpPr>
          <a:xfrm>
            <a:off x="6047502" y="3166145"/>
            <a:ext cx="483291" cy="526387"/>
            <a:chOff x="7267575" y="2759076"/>
            <a:chExt cx="498475" cy="542925"/>
          </a:xfrm>
        </p:grpSpPr>
        <p:sp>
          <p:nvSpPr>
            <p:cNvPr id="26" name="Freeform 207">
              <a:extLst>
                <a:ext uri="{FF2B5EF4-FFF2-40B4-BE49-F238E27FC236}">
                  <a16:creationId xmlns:a16="http://schemas.microsoft.com/office/drawing/2014/main" id="{655658AE-BA99-446C-9A01-BF37AC755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2759076"/>
              <a:ext cx="409575" cy="542925"/>
            </a:xfrm>
            <a:custGeom>
              <a:avLst/>
              <a:gdLst>
                <a:gd name="T0" fmla="*/ 0 w 128"/>
                <a:gd name="T1" fmla="*/ 56 h 168"/>
                <a:gd name="T2" fmla="*/ 0 w 128"/>
                <a:gd name="T3" fmla="*/ 8 h 168"/>
                <a:gd name="T4" fmla="*/ 8 w 128"/>
                <a:gd name="T5" fmla="*/ 0 h 168"/>
                <a:gd name="T6" fmla="*/ 96 w 128"/>
                <a:gd name="T7" fmla="*/ 0 h 168"/>
                <a:gd name="T8" fmla="*/ 128 w 128"/>
                <a:gd name="T9" fmla="*/ 32 h 168"/>
                <a:gd name="T10" fmla="*/ 128 w 128"/>
                <a:gd name="T11" fmla="*/ 160 h 168"/>
                <a:gd name="T12" fmla="*/ 120 w 128"/>
                <a:gd name="T13" fmla="*/ 168 h 168"/>
                <a:gd name="T14" fmla="*/ 8 w 128"/>
                <a:gd name="T15" fmla="*/ 168 h 168"/>
                <a:gd name="T16" fmla="*/ 0 w 128"/>
                <a:gd name="T17" fmla="*/ 160 h 168"/>
                <a:gd name="T18" fmla="*/ 0 w 128"/>
                <a:gd name="T19" fmla="*/ 14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68">
                  <a:moveTo>
                    <a:pt x="0" y="56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160"/>
                    <a:pt x="128" y="160"/>
                    <a:pt x="128" y="160"/>
                  </a:cubicBezTo>
                  <a:cubicBezTo>
                    <a:pt x="128" y="164"/>
                    <a:pt x="124" y="168"/>
                    <a:pt x="120" y="168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4" y="168"/>
                    <a:pt x="0" y="164"/>
                    <a:pt x="0" y="160"/>
                  </a:cubicBezTo>
                  <a:cubicBezTo>
                    <a:pt x="0" y="144"/>
                    <a:pt x="0" y="144"/>
                    <a:pt x="0" y="144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" name="Freeform 208">
              <a:extLst>
                <a:ext uri="{FF2B5EF4-FFF2-40B4-BE49-F238E27FC236}">
                  <a16:creationId xmlns:a16="http://schemas.microsoft.com/office/drawing/2014/main" id="{3408433E-5066-47BB-9BE0-C72310EEF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1750" y="2798763"/>
              <a:ext cx="76200" cy="77788"/>
            </a:xfrm>
            <a:custGeom>
              <a:avLst/>
              <a:gdLst>
                <a:gd name="T0" fmla="*/ 48 w 48"/>
                <a:gd name="T1" fmla="*/ 49 h 49"/>
                <a:gd name="T2" fmla="*/ 0 w 48"/>
                <a:gd name="T3" fmla="*/ 49 h 49"/>
                <a:gd name="T4" fmla="*/ 0 w 4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9">
                  <a:moveTo>
                    <a:pt x="48" y="49"/>
                  </a:moveTo>
                  <a:lnTo>
                    <a:pt x="0" y="49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" name="Freeform 209">
              <a:extLst>
                <a:ext uri="{FF2B5EF4-FFF2-40B4-BE49-F238E27FC236}">
                  <a16:creationId xmlns:a16="http://schemas.microsoft.com/office/drawing/2014/main" id="{16E33E25-D726-4423-A071-36696C42F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2901951"/>
              <a:ext cx="306388" cy="290513"/>
            </a:xfrm>
            <a:custGeom>
              <a:avLst/>
              <a:gdLst>
                <a:gd name="T0" fmla="*/ 97 w 193"/>
                <a:gd name="T1" fmla="*/ 0 h 183"/>
                <a:gd name="T2" fmla="*/ 129 w 193"/>
                <a:gd name="T3" fmla="*/ 61 h 183"/>
                <a:gd name="T4" fmla="*/ 193 w 193"/>
                <a:gd name="T5" fmla="*/ 69 h 183"/>
                <a:gd name="T6" fmla="*/ 149 w 193"/>
                <a:gd name="T7" fmla="*/ 122 h 183"/>
                <a:gd name="T8" fmla="*/ 155 w 193"/>
                <a:gd name="T9" fmla="*/ 183 h 183"/>
                <a:gd name="T10" fmla="*/ 97 w 193"/>
                <a:gd name="T11" fmla="*/ 159 h 183"/>
                <a:gd name="T12" fmla="*/ 36 w 193"/>
                <a:gd name="T13" fmla="*/ 183 h 183"/>
                <a:gd name="T14" fmla="*/ 44 w 193"/>
                <a:gd name="T15" fmla="*/ 122 h 183"/>
                <a:gd name="T16" fmla="*/ 0 w 193"/>
                <a:gd name="T17" fmla="*/ 69 h 183"/>
                <a:gd name="T18" fmla="*/ 65 w 193"/>
                <a:gd name="T19" fmla="*/ 61 h 183"/>
                <a:gd name="T20" fmla="*/ 97 w 193"/>
                <a:gd name="T2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3" h="183">
                  <a:moveTo>
                    <a:pt x="97" y="0"/>
                  </a:moveTo>
                  <a:lnTo>
                    <a:pt x="129" y="61"/>
                  </a:lnTo>
                  <a:lnTo>
                    <a:pt x="193" y="69"/>
                  </a:lnTo>
                  <a:lnTo>
                    <a:pt x="149" y="122"/>
                  </a:lnTo>
                  <a:lnTo>
                    <a:pt x="155" y="183"/>
                  </a:lnTo>
                  <a:lnTo>
                    <a:pt x="97" y="159"/>
                  </a:lnTo>
                  <a:lnTo>
                    <a:pt x="36" y="183"/>
                  </a:lnTo>
                  <a:lnTo>
                    <a:pt x="44" y="122"/>
                  </a:lnTo>
                  <a:lnTo>
                    <a:pt x="0" y="69"/>
                  </a:lnTo>
                  <a:lnTo>
                    <a:pt x="65" y="61"/>
                  </a:lnTo>
                  <a:lnTo>
                    <a:pt x="97" y="0"/>
                  </a:ln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29" name="Agrupar 42">
            <a:extLst>
              <a:ext uri="{FF2B5EF4-FFF2-40B4-BE49-F238E27FC236}">
                <a16:creationId xmlns:a16="http://schemas.microsoft.com/office/drawing/2014/main" id="{59743029-801F-468E-812C-4E7C674583C4}"/>
              </a:ext>
            </a:extLst>
          </p:cNvPr>
          <p:cNvGrpSpPr>
            <a:grpSpLocks noChangeAspect="1"/>
          </p:cNvGrpSpPr>
          <p:nvPr/>
        </p:nvGrpSpPr>
        <p:grpSpPr>
          <a:xfrm>
            <a:off x="7087932" y="3166145"/>
            <a:ext cx="561172" cy="573438"/>
            <a:chOff x="25950863" y="2809558"/>
            <a:chExt cx="581025" cy="593725"/>
          </a:xfrm>
        </p:grpSpPr>
        <p:sp>
          <p:nvSpPr>
            <p:cNvPr id="30" name="Freeform 258">
              <a:extLst>
                <a:ext uri="{FF2B5EF4-FFF2-40B4-BE49-F238E27FC236}">
                  <a16:creationId xmlns:a16="http://schemas.microsoft.com/office/drawing/2014/main" id="{83F212BE-57E7-4188-9A1F-9225C576C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11188" y="3261995"/>
              <a:ext cx="76200" cy="76200"/>
            </a:xfrm>
            <a:custGeom>
              <a:avLst/>
              <a:gdLst>
                <a:gd name="T0" fmla="*/ 48 w 48"/>
                <a:gd name="T1" fmla="*/ 0 h 48"/>
                <a:gd name="T2" fmla="*/ 0 w 48"/>
                <a:gd name="T3" fmla="*/ 0 h 48"/>
                <a:gd name="T4" fmla="*/ 0 w 48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8">
                  <a:moveTo>
                    <a:pt x="48" y="0"/>
                  </a:move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" name="Freeform 259">
              <a:extLst>
                <a:ext uri="{FF2B5EF4-FFF2-40B4-BE49-F238E27FC236}">
                  <a16:creationId xmlns:a16="http://schemas.microsoft.com/office/drawing/2014/main" id="{BA6892C6-B626-4D18-A48A-3DEC58FEA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0863" y="2809558"/>
              <a:ext cx="514350" cy="406400"/>
            </a:xfrm>
            <a:custGeom>
              <a:avLst/>
              <a:gdLst>
                <a:gd name="T0" fmla="*/ 15 w 161"/>
                <a:gd name="T1" fmla="*/ 126 h 126"/>
                <a:gd name="T2" fmla="*/ 32 w 161"/>
                <a:gd name="T3" fmla="*/ 32 h 126"/>
                <a:gd name="T4" fmla="*/ 151 w 161"/>
                <a:gd name="T5" fmla="*/ 32 h 126"/>
                <a:gd name="T6" fmla="*/ 161 w 161"/>
                <a:gd name="T7" fmla="*/ 4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26">
                  <a:moveTo>
                    <a:pt x="15" y="126"/>
                  </a:moveTo>
                  <a:cubicBezTo>
                    <a:pt x="0" y="95"/>
                    <a:pt x="6" y="58"/>
                    <a:pt x="32" y="32"/>
                  </a:cubicBezTo>
                  <a:cubicBezTo>
                    <a:pt x="65" y="0"/>
                    <a:pt x="118" y="0"/>
                    <a:pt x="151" y="32"/>
                  </a:cubicBezTo>
                  <a:cubicBezTo>
                    <a:pt x="161" y="43"/>
                    <a:pt x="161" y="43"/>
                    <a:pt x="161" y="43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" name="Freeform 260">
              <a:extLst>
                <a:ext uri="{FF2B5EF4-FFF2-40B4-BE49-F238E27FC236}">
                  <a16:creationId xmlns:a16="http://schemas.microsoft.com/office/drawing/2014/main" id="{F88DEDD5-903E-45F1-9AD1-BEF5645FA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17538" y="2996883"/>
              <a:ext cx="514350" cy="406400"/>
            </a:xfrm>
            <a:custGeom>
              <a:avLst/>
              <a:gdLst>
                <a:gd name="T0" fmla="*/ 147 w 161"/>
                <a:gd name="T1" fmla="*/ 0 h 126"/>
                <a:gd name="T2" fmla="*/ 129 w 161"/>
                <a:gd name="T3" fmla="*/ 94 h 126"/>
                <a:gd name="T4" fmla="*/ 11 w 161"/>
                <a:gd name="T5" fmla="*/ 93 h 126"/>
                <a:gd name="T6" fmla="*/ 0 w 161"/>
                <a:gd name="T7" fmla="*/ 8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26">
                  <a:moveTo>
                    <a:pt x="147" y="0"/>
                  </a:moveTo>
                  <a:cubicBezTo>
                    <a:pt x="161" y="31"/>
                    <a:pt x="155" y="68"/>
                    <a:pt x="129" y="94"/>
                  </a:cubicBezTo>
                  <a:cubicBezTo>
                    <a:pt x="97" y="126"/>
                    <a:pt x="43" y="126"/>
                    <a:pt x="11" y="93"/>
                  </a:cubicBezTo>
                  <a:cubicBezTo>
                    <a:pt x="0" y="83"/>
                    <a:pt x="0" y="83"/>
                    <a:pt x="0" y="83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" name="Freeform 261">
              <a:extLst>
                <a:ext uri="{FF2B5EF4-FFF2-40B4-BE49-F238E27FC236}">
                  <a16:creationId xmlns:a16="http://schemas.microsoft.com/office/drawing/2014/main" id="{53F0EB4A-A50B-4B8F-B3FC-CA28BFCEC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93776" y="2873058"/>
              <a:ext cx="77788" cy="77787"/>
            </a:xfrm>
            <a:custGeom>
              <a:avLst/>
              <a:gdLst>
                <a:gd name="T0" fmla="*/ 0 w 49"/>
                <a:gd name="T1" fmla="*/ 49 h 49"/>
                <a:gd name="T2" fmla="*/ 49 w 49"/>
                <a:gd name="T3" fmla="*/ 49 h 49"/>
                <a:gd name="T4" fmla="*/ 49 w 49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49">
                  <a:moveTo>
                    <a:pt x="0" y="49"/>
                  </a:moveTo>
                  <a:lnTo>
                    <a:pt x="49" y="49"/>
                  </a:lnTo>
                  <a:lnTo>
                    <a:pt x="49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" name="Freeform 262">
              <a:extLst>
                <a:ext uri="{FF2B5EF4-FFF2-40B4-BE49-F238E27FC236}">
                  <a16:creationId xmlns:a16="http://schemas.microsoft.com/office/drawing/2014/main" id="{808747F5-BEE9-4D4A-AB5A-850C342C9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8188" y="2950845"/>
              <a:ext cx="230188" cy="311150"/>
            </a:xfrm>
            <a:custGeom>
              <a:avLst/>
              <a:gdLst>
                <a:gd name="T0" fmla="*/ 0 w 145"/>
                <a:gd name="T1" fmla="*/ 0 h 196"/>
                <a:gd name="T2" fmla="*/ 105 w 145"/>
                <a:gd name="T3" fmla="*/ 0 h 196"/>
                <a:gd name="T4" fmla="*/ 145 w 145"/>
                <a:gd name="T5" fmla="*/ 41 h 196"/>
                <a:gd name="T6" fmla="*/ 145 w 145"/>
                <a:gd name="T7" fmla="*/ 196 h 196"/>
                <a:gd name="T8" fmla="*/ 0 w 145"/>
                <a:gd name="T9" fmla="*/ 196 h 196"/>
                <a:gd name="T10" fmla="*/ 0 w 145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196">
                  <a:moveTo>
                    <a:pt x="0" y="0"/>
                  </a:moveTo>
                  <a:lnTo>
                    <a:pt x="105" y="0"/>
                  </a:lnTo>
                  <a:lnTo>
                    <a:pt x="145" y="41"/>
                  </a:lnTo>
                  <a:lnTo>
                    <a:pt x="145" y="196"/>
                  </a:lnTo>
                  <a:lnTo>
                    <a:pt x="0" y="1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" name="Freeform 263">
              <a:extLst>
                <a:ext uri="{FF2B5EF4-FFF2-40B4-BE49-F238E27FC236}">
                  <a16:creationId xmlns:a16="http://schemas.microsoft.com/office/drawing/2014/main" id="{330D5403-F3EB-40F4-A156-3F24D7DFE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92176" y="2976245"/>
              <a:ext cx="50800" cy="52387"/>
            </a:xfrm>
            <a:custGeom>
              <a:avLst/>
              <a:gdLst>
                <a:gd name="T0" fmla="*/ 32 w 32"/>
                <a:gd name="T1" fmla="*/ 33 h 33"/>
                <a:gd name="T2" fmla="*/ 0 w 32"/>
                <a:gd name="T3" fmla="*/ 33 h 33"/>
                <a:gd name="T4" fmla="*/ 0 w 32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33">
                  <a:moveTo>
                    <a:pt x="32" y="33"/>
                  </a:moveTo>
                  <a:lnTo>
                    <a:pt x="0" y="33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6" name="Line 264">
              <a:extLst>
                <a:ext uri="{FF2B5EF4-FFF2-40B4-BE49-F238E27FC236}">
                  <a16:creationId xmlns:a16="http://schemas.microsoft.com/office/drawing/2014/main" id="{7485AB8D-316A-462A-89A8-2C7B356D8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03276" y="3106420"/>
              <a:ext cx="0" cy="103187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7" name="Line 265">
              <a:extLst>
                <a:ext uri="{FF2B5EF4-FFF2-40B4-BE49-F238E27FC236}">
                  <a16:creationId xmlns:a16="http://schemas.microsoft.com/office/drawing/2014/main" id="{DE92D815-675D-4FF5-9681-BEEC2B7D86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54076" y="3157220"/>
              <a:ext cx="0" cy="52387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8" name="Line 266">
              <a:extLst>
                <a:ext uri="{FF2B5EF4-FFF2-40B4-BE49-F238E27FC236}">
                  <a16:creationId xmlns:a16="http://schemas.microsoft.com/office/drawing/2014/main" id="{D2557440-13B7-4438-96D5-F023897184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04876" y="3131820"/>
              <a:ext cx="0" cy="77787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" name="Agrupar 277">
            <a:extLst>
              <a:ext uri="{FF2B5EF4-FFF2-40B4-BE49-F238E27FC236}">
                <a16:creationId xmlns:a16="http://schemas.microsoft.com/office/drawing/2014/main" id="{6E7515D1-89BB-4886-B811-3DC07555D9F8}"/>
              </a:ext>
            </a:extLst>
          </p:cNvPr>
          <p:cNvGrpSpPr>
            <a:grpSpLocks noChangeAspect="1"/>
          </p:cNvGrpSpPr>
          <p:nvPr/>
        </p:nvGrpSpPr>
        <p:grpSpPr>
          <a:xfrm>
            <a:off x="714793" y="3166145"/>
            <a:ext cx="486300" cy="490071"/>
            <a:chOff x="10831879" y="2881313"/>
            <a:chExt cx="409575" cy="412750"/>
          </a:xfrm>
        </p:grpSpPr>
        <p:sp>
          <p:nvSpPr>
            <p:cNvPr id="40" name="Oval 396">
              <a:extLst>
                <a:ext uri="{FF2B5EF4-FFF2-40B4-BE49-F238E27FC236}">
                  <a16:creationId xmlns:a16="http://schemas.microsoft.com/office/drawing/2014/main" id="{37B77FA8-30D9-4E2F-81BD-0A1CBB27E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31879" y="2881313"/>
              <a:ext cx="409575" cy="412750"/>
            </a:xfrm>
            <a:prstGeom prst="ellipse">
              <a:avLst/>
            </a:prstGeom>
            <a:noFill/>
            <a:ln w="2540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1" name="Line 398">
              <a:extLst>
                <a:ext uri="{FF2B5EF4-FFF2-40B4-BE49-F238E27FC236}">
                  <a16:creationId xmlns:a16="http://schemas.microsoft.com/office/drawing/2014/main" id="{775D84A9-24C2-4721-8568-BBB3DDB98F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33479" y="3087688"/>
              <a:ext cx="204788" cy="0"/>
            </a:xfrm>
            <a:prstGeom prst="line">
              <a:avLst/>
            </a:prstGeom>
            <a:noFill/>
            <a:ln w="2540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2" name="Line 399">
              <a:extLst>
                <a:ext uri="{FF2B5EF4-FFF2-40B4-BE49-F238E27FC236}">
                  <a16:creationId xmlns:a16="http://schemas.microsoft.com/office/drawing/2014/main" id="{2D53AA57-2CB0-4E2A-BFD1-4E0443CB8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36667" y="2984501"/>
              <a:ext cx="0" cy="206375"/>
            </a:xfrm>
            <a:prstGeom prst="line">
              <a:avLst/>
            </a:prstGeom>
            <a:noFill/>
            <a:ln w="2540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pic>
        <p:nvPicPr>
          <p:cNvPr id="43" name="Graphic 33">
            <a:extLst>
              <a:ext uri="{FF2B5EF4-FFF2-40B4-BE49-F238E27FC236}">
                <a16:creationId xmlns:a16="http://schemas.microsoft.com/office/drawing/2014/main" id="{217A7CB6-7F34-49C5-9837-73340A795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9763" y="1797993"/>
            <a:ext cx="606337" cy="608715"/>
          </a:xfrm>
          <a:prstGeom prst="rect">
            <a:avLst/>
          </a:prstGeom>
        </p:spPr>
      </p:pic>
      <p:pic>
        <p:nvPicPr>
          <p:cNvPr id="44" name="Graphic 57">
            <a:extLst>
              <a:ext uri="{FF2B5EF4-FFF2-40B4-BE49-F238E27FC236}">
                <a16:creationId xmlns:a16="http://schemas.microsoft.com/office/drawing/2014/main" id="{26D4CF35-7102-4958-8284-F736EF15D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6629" y="4439609"/>
            <a:ext cx="535808" cy="535808"/>
          </a:xfrm>
          <a:prstGeom prst="rect">
            <a:avLst/>
          </a:prstGeom>
        </p:spPr>
      </p:pic>
      <p:pic>
        <p:nvPicPr>
          <p:cNvPr id="45" name="Graphic 58">
            <a:extLst>
              <a:ext uri="{FF2B5EF4-FFF2-40B4-BE49-F238E27FC236}">
                <a16:creationId xmlns:a16="http://schemas.microsoft.com/office/drawing/2014/main" id="{AB053A86-B2FF-4851-A650-E0B73973E5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67757" y="4390281"/>
            <a:ext cx="687180" cy="687180"/>
          </a:xfrm>
          <a:prstGeom prst="rect">
            <a:avLst/>
          </a:prstGeom>
        </p:spPr>
      </p:pic>
      <p:pic>
        <p:nvPicPr>
          <p:cNvPr id="46" name="Graphic 59">
            <a:extLst>
              <a:ext uri="{FF2B5EF4-FFF2-40B4-BE49-F238E27FC236}">
                <a16:creationId xmlns:a16="http://schemas.microsoft.com/office/drawing/2014/main" id="{F1C12814-D857-4245-A471-A737DCAC77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4667" y="4390281"/>
            <a:ext cx="548148" cy="610112"/>
          </a:xfrm>
          <a:prstGeom prst="rect">
            <a:avLst/>
          </a:prstGeom>
        </p:spPr>
      </p:pic>
      <p:pic>
        <p:nvPicPr>
          <p:cNvPr id="47" name="Graphic 62">
            <a:extLst>
              <a:ext uri="{FF2B5EF4-FFF2-40B4-BE49-F238E27FC236}">
                <a16:creationId xmlns:a16="http://schemas.microsoft.com/office/drawing/2014/main" id="{80ABC1B7-EF42-47F2-A9F3-F63E56B24A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05627" y="1797993"/>
            <a:ext cx="559078" cy="570185"/>
          </a:xfrm>
          <a:prstGeom prst="rect">
            <a:avLst/>
          </a:prstGeom>
        </p:spPr>
      </p:pic>
      <p:pic>
        <p:nvPicPr>
          <p:cNvPr id="48" name="Graphic 73">
            <a:extLst>
              <a:ext uri="{FF2B5EF4-FFF2-40B4-BE49-F238E27FC236}">
                <a16:creationId xmlns:a16="http://schemas.microsoft.com/office/drawing/2014/main" id="{AF4D03A8-A5BD-4885-ABF1-48FD7CE5D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19885" y="4390281"/>
            <a:ext cx="520858" cy="679381"/>
          </a:xfrm>
          <a:prstGeom prst="rect">
            <a:avLst/>
          </a:prstGeom>
        </p:spPr>
      </p:pic>
      <p:pic>
        <p:nvPicPr>
          <p:cNvPr id="49" name="Graphic 74">
            <a:extLst>
              <a:ext uri="{FF2B5EF4-FFF2-40B4-BE49-F238E27FC236}">
                <a16:creationId xmlns:a16="http://schemas.microsoft.com/office/drawing/2014/main" id="{D7D77926-6345-465B-A108-CEE5BD04B2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75971" y="4361557"/>
            <a:ext cx="642888" cy="642888"/>
          </a:xfrm>
          <a:prstGeom prst="rect">
            <a:avLst/>
          </a:prstGeom>
        </p:spPr>
      </p:pic>
      <p:pic>
        <p:nvPicPr>
          <p:cNvPr id="50" name="Graphic 77">
            <a:extLst>
              <a:ext uri="{FF2B5EF4-FFF2-40B4-BE49-F238E27FC236}">
                <a16:creationId xmlns:a16="http://schemas.microsoft.com/office/drawing/2014/main" id="{DE09CF28-0350-4192-A41D-24BB56D69D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97283" y="1797244"/>
            <a:ext cx="357018" cy="703956"/>
          </a:xfrm>
          <a:prstGeom prst="rect">
            <a:avLst/>
          </a:prstGeom>
        </p:spPr>
      </p:pic>
      <p:grpSp>
        <p:nvGrpSpPr>
          <p:cNvPr id="51" name="Agrupar 22">
            <a:extLst>
              <a:ext uri="{FF2B5EF4-FFF2-40B4-BE49-F238E27FC236}">
                <a16:creationId xmlns:a16="http://schemas.microsoft.com/office/drawing/2014/main" id="{704A20A9-AC3D-401A-9301-1B9F9460A8AE}"/>
              </a:ext>
            </a:extLst>
          </p:cNvPr>
          <p:cNvGrpSpPr>
            <a:grpSpLocks noChangeAspect="1"/>
          </p:cNvGrpSpPr>
          <p:nvPr/>
        </p:nvGrpSpPr>
        <p:grpSpPr>
          <a:xfrm>
            <a:off x="9327012" y="3166145"/>
            <a:ext cx="573608" cy="578952"/>
            <a:chOff x="25185688" y="3925888"/>
            <a:chExt cx="511175" cy="515938"/>
          </a:xfrm>
        </p:grpSpPr>
        <p:sp>
          <p:nvSpPr>
            <p:cNvPr id="52" name="Oval 446">
              <a:extLst>
                <a:ext uri="{FF2B5EF4-FFF2-40B4-BE49-F238E27FC236}">
                  <a16:creationId xmlns:a16="http://schemas.microsoft.com/office/drawing/2014/main" id="{DFFFC24F-F351-4701-B83E-97E1FB485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85688" y="3925888"/>
              <a:ext cx="511175" cy="515938"/>
            </a:xfrm>
            <a:prstGeom prst="ellips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447">
              <a:extLst>
                <a:ext uri="{FF2B5EF4-FFF2-40B4-BE49-F238E27FC236}">
                  <a16:creationId xmlns:a16="http://schemas.microsoft.com/office/drawing/2014/main" id="{5BEA21F8-DFD8-4622-8E90-70BD0FC49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7288" y="3989388"/>
              <a:ext cx="307975" cy="361950"/>
            </a:xfrm>
            <a:custGeom>
              <a:avLst/>
              <a:gdLst>
                <a:gd name="T0" fmla="*/ 96 w 96"/>
                <a:gd name="T1" fmla="*/ 112 h 112"/>
                <a:gd name="T2" fmla="*/ 70 w 96"/>
                <a:gd name="T3" fmla="*/ 102 h 112"/>
                <a:gd name="T4" fmla="*/ 64 w 96"/>
                <a:gd name="T5" fmla="*/ 94 h 112"/>
                <a:gd name="T6" fmla="*/ 64 w 96"/>
                <a:gd name="T7" fmla="*/ 88 h 112"/>
                <a:gd name="T8" fmla="*/ 77 w 96"/>
                <a:gd name="T9" fmla="*/ 64 h 112"/>
                <a:gd name="T10" fmla="*/ 81 w 96"/>
                <a:gd name="T11" fmla="*/ 60 h 112"/>
                <a:gd name="T12" fmla="*/ 85 w 96"/>
                <a:gd name="T13" fmla="*/ 44 h 112"/>
                <a:gd name="T14" fmla="*/ 80 w 96"/>
                <a:gd name="T15" fmla="*/ 40 h 112"/>
                <a:gd name="T16" fmla="*/ 80 w 96"/>
                <a:gd name="T17" fmla="*/ 29 h 112"/>
                <a:gd name="T18" fmla="*/ 48 w 96"/>
                <a:gd name="T19" fmla="*/ 0 h 112"/>
                <a:gd name="T20" fmla="*/ 16 w 96"/>
                <a:gd name="T21" fmla="*/ 29 h 112"/>
                <a:gd name="T22" fmla="*/ 16 w 96"/>
                <a:gd name="T23" fmla="*/ 40 h 112"/>
                <a:gd name="T24" fmla="*/ 11 w 96"/>
                <a:gd name="T25" fmla="*/ 44 h 112"/>
                <a:gd name="T26" fmla="*/ 15 w 96"/>
                <a:gd name="T27" fmla="*/ 60 h 112"/>
                <a:gd name="T28" fmla="*/ 19 w 96"/>
                <a:gd name="T29" fmla="*/ 64 h 112"/>
                <a:gd name="T30" fmla="*/ 32 w 96"/>
                <a:gd name="T31" fmla="*/ 88 h 112"/>
                <a:gd name="T32" fmla="*/ 32 w 96"/>
                <a:gd name="T33" fmla="*/ 94 h 112"/>
                <a:gd name="T34" fmla="*/ 26 w 96"/>
                <a:gd name="T35" fmla="*/ 102 h 112"/>
                <a:gd name="T36" fmla="*/ 0 w 96"/>
                <a:gd name="T3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12">
                  <a:moveTo>
                    <a:pt x="96" y="112"/>
                  </a:moveTo>
                  <a:cubicBezTo>
                    <a:pt x="70" y="102"/>
                    <a:pt x="70" y="102"/>
                    <a:pt x="70" y="102"/>
                  </a:cubicBezTo>
                  <a:cubicBezTo>
                    <a:pt x="67" y="101"/>
                    <a:pt x="64" y="98"/>
                    <a:pt x="64" y="94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76" y="84"/>
                    <a:pt x="77" y="73"/>
                    <a:pt x="77" y="64"/>
                  </a:cubicBezTo>
                  <a:cubicBezTo>
                    <a:pt x="77" y="64"/>
                    <a:pt x="80" y="62"/>
                    <a:pt x="81" y="60"/>
                  </a:cubicBezTo>
                  <a:cubicBezTo>
                    <a:pt x="84" y="55"/>
                    <a:pt x="85" y="44"/>
                    <a:pt x="85" y="44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36"/>
                    <a:pt x="80" y="29"/>
                  </a:cubicBezTo>
                  <a:cubicBezTo>
                    <a:pt x="80" y="14"/>
                    <a:pt x="66" y="0"/>
                    <a:pt x="48" y="0"/>
                  </a:cubicBezTo>
                  <a:cubicBezTo>
                    <a:pt x="30" y="0"/>
                    <a:pt x="16" y="14"/>
                    <a:pt x="16" y="29"/>
                  </a:cubicBezTo>
                  <a:cubicBezTo>
                    <a:pt x="16" y="36"/>
                    <a:pt x="16" y="40"/>
                    <a:pt x="16" y="4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2" y="55"/>
                    <a:pt x="15" y="60"/>
                  </a:cubicBezTo>
                  <a:cubicBezTo>
                    <a:pt x="16" y="62"/>
                    <a:pt x="19" y="64"/>
                    <a:pt x="19" y="64"/>
                  </a:cubicBezTo>
                  <a:cubicBezTo>
                    <a:pt x="19" y="73"/>
                    <a:pt x="20" y="84"/>
                    <a:pt x="32" y="88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98"/>
                    <a:pt x="29" y="101"/>
                    <a:pt x="26" y="102"/>
                  </a:cubicBezTo>
                  <a:cubicBezTo>
                    <a:pt x="0" y="112"/>
                    <a:pt x="0" y="112"/>
                    <a:pt x="0" y="112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Agrupar 1159">
            <a:extLst>
              <a:ext uri="{FF2B5EF4-FFF2-40B4-BE49-F238E27FC236}">
                <a16:creationId xmlns:a16="http://schemas.microsoft.com/office/drawing/2014/main" id="{3FF3F0F6-BEC2-41C1-A006-B3973FB5CDD8}"/>
              </a:ext>
            </a:extLst>
          </p:cNvPr>
          <p:cNvGrpSpPr>
            <a:grpSpLocks noChangeAspect="1"/>
          </p:cNvGrpSpPr>
          <p:nvPr/>
        </p:nvGrpSpPr>
        <p:grpSpPr>
          <a:xfrm>
            <a:off x="10457755" y="3166145"/>
            <a:ext cx="795812" cy="507599"/>
            <a:chOff x="6030383" y="2940580"/>
            <a:chExt cx="587375" cy="374650"/>
          </a:xfrm>
        </p:grpSpPr>
        <p:sp>
          <p:nvSpPr>
            <p:cNvPr id="55" name="Oval 950">
              <a:extLst>
                <a:ext uri="{FF2B5EF4-FFF2-40B4-BE49-F238E27FC236}">
                  <a16:creationId xmlns:a16="http://schemas.microsoft.com/office/drawing/2014/main" id="{82A3C52E-C164-44EF-9328-AABC4DE89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371" y="2940580"/>
              <a:ext cx="280988" cy="284163"/>
            </a:xfrm>
            <a:prstGeom prst="ellips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951">
              <a:extLst>
                <a:ext uri="{FF2B5EF4-FFF2-40B4-BE49-F238E27FC236}">
                  <a16:creationId xmlns:a16="http://schemas.microsoft.com/office/drawing/2014/main" id="{6DBB7033-D323-4082-86E0-3B28D20C7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8058" y="2965980"/>
              <a:ext cx="139700" cy="180975"/>
            </a:xfrm>
            <a:custGeom>
              <a:avLst/>
              <a:gdLst>
                <a:gd name="T0" fmla="*/ 0 w 88"/>
                <a:gd name="T1" fmla="*/ 24 h 114"/>
                <a:gd name="T2" fmla="*/ 32 w 88"/>
                <a:gd name="T3" fmla="*/ 24 h 114"/>
                <a:gd name="T4" fmla="*/ 32 w 88"/>
                <a:gd name="T5" fmla="*/ 0 h 114"/>
                <a:gd name="T6" fmla="*/ 88 w 88"/>
                <a:gd name="T7" fmla="*/ 57 h 114"/>
                <a:gd name="T8" fmla="*/ 32 w 88"/>
                <a:gd name="T9" fmla="*/ 114 h 114"/>
                <a:gd name="T10" fmla="*/ 32 w 88"/>
                <a:gd name="T11" fmla="*/ 89 h 114"/>
                <a:gd name="T12" fmla="*/ 8 w 88"/>
                <a:gd name="T13" fmla="*/ 8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14">
                  <a:moveTo>
                    <a:pt x="0" y="24"/>
                  </a:moveTo>
                  <a:lnTo>
                    <a:pt x="32" y="24"/>
                  </a:lnTo>
                  <a:lnTo>
                    <a:pt x="32" y="0"/>
                  </a:lnTo>
                  <a:lnTo>
                    <a:pt x="88" y="57"/>
                  </a:lnTo>
                  <a:lnTo>
                    <a:pt x="32" y="114"/>
                  </a:lnTo>
                  <a:lnTo>
                    <a:pt x="32" y="89"/>
                  </a:lnTo>
                  <a:lnTo>
                    <a:pt x="8" y="89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952">
              <a:extLst>
                <a:ext uri="{FF2B5EF4-FFF2-40B4-BE49-F238E27FC236}">
                  <a16:creationId xmlns:a16="http://schemas.microsoft.com/office/drawing/2014/main" id="{B52F61CE-A910-42E8-B026-4E662174F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383" y="3016780"/>
              <a:ext cx="141288" cy="180975"/>
            </a:xfrm>
            <a:custGeom>
              <a:avLst/>
              <a:gdLst>
                <a:gd name="T0" fmla="*/ 89 w 89"/>
                <a:gd name="T1" fmla="*/ 90 h 114"/>
                <a:gd name="T2" fmla="*/ 56 w 89"/>
                <a:gd name="T3" fmla="*/ 90 h 114"/>
                <a:gd name="T4" fmla="*/ 56 w 89"/>
                <a:gd name="T5" fmla="*/ 114 h 114"/>
                <a:gd name="T6" fmla="*/ 0 w 89"/>
                <a:gd name="T7" fmla="*/ 57 h 114"/>
                <a:gd name="T8" fmla="*/ 56 w 89"/>
                <a:gd name="T9" fmla="*/ 0 h 114"/>
                <a:gd name="T10" fmla="*/ 56 w 89"/>
                <a:gd name="T11" fmla="*/ 25 h 114"/>
                <a:gd name="T12" fmla="*/ 81 w 89"/>
                <a:gd name="T13" fmla="*/ 2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14">
                  <a:moveTo>
                    <a:pt x="89" y="90"/>
                  </a:moveTo>
                  <a:lnTo>
                    <a:pt x="56" y="90"/>
                  </a:lnTo>
                  <a:lnTo>
                    <a:pt x="56" y="114"/>
                  </a:lnTo>
                  <a:lnTo>
                    <a:pt x="0" y="57"/>
                  </a:lnTo>
                  <a:lnTo>
                    <a:pt x="56" y="0"/>
                  </a:lnTo>
                  <a:lnTo>
                    <a:pt x="56" y="25"/>
                  </a:lnTo>
                  <a:lnTo>
                    <a:pt x="81" y="25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Line 953">
              <a:extLst>
                <a:ext uri="{FF2B5EF4-FFF2-40B4-BE49-F238E27FC236}">
                  <a16:creationId xmlns:a16="http://schemas.microsoft.com/office/drawing/2014/main" id="{078BC73A-B380-4795-A02F-A3952505F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2971" y="3197755"/>
              <a:ext cx="115888" cy="117475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Line 954">
              <a:extLst>
                <a:ext uri="{FF2B5EF4-FFF2-40B4-BE49-F238E27FC236}">
                  <a16:creationId xmlns:a16="http://schemas.microsoft.com/office/drawing/2014/main" id="{0B150980-4144-4484-8DE2-D7BF0FFA10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11371" y="3004080"/>
              <a:ext cx="88900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Line 955">
              <a:extLst>
                <a:ext uri="{FF2B5EF4-FFF2-40B4-BE49-F238E27FC236}">
                  <a16:creationId xmlns:a16="http://schemas.microsoft.com/office/drawing/2014/main" id="{43F18B00-315B-4A4D-BA72-589BC55F44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47871" y="3159655"/>
              <a:ext cx="88900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Line 956">
              <a:extLst>
                <a:ext uri="{FF2B5EF4-FFF2-40B4-BE49-F238E27FC236}">
                  <a16:creationId xmlns:a16="http://schemas.microsoft.com/office/drawing/2014/main" id="{A9BC3E34-210F-48A7-99CB-FD63FAB5D9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22471" y="3056467"/>
              <a:ext cx="139700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Line 957">
              <a:extLst>
                <a:ext uri="{FF2B5EF4-FFF2-40B4-BE49-F238E27FC236}">
                  <a16:creationId xmlns:a16="http://schemas.microsoft.com/office/drawing/2014/main" id="{E9456347-C8ED-4975-A1B7-C1FC85CFC8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85971" y="3107267"/>
              <a:ext cx="139700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Agrupar 1237">
            <a:extLst>
              <a:ext uri="{FF2B5EF4-FFF2-40B4-BE49-F238E27FC236}">
                <a16:creationId xmlns:a16="http://schemas.microsoft.com/office/drawing/2014/main" id="{495E93BC-165D-4FD2-A7A5-42398A920C10}"/>
              </a:ext>
            </a:extLst>
          </p:cNvPr>
          <p:cNvGrpSpPr>
            <a:grpSpLocks noChangeAspect="1"/>
          </p:cNvGrpSpPr>
          <p:nvPr/>
        </p:nvGrpSpPr>
        <p:grpSpPr>
          <a:xfrm>
            <a:off x="8206243" y="3166145"/>
            <a:ext cx="563630" cy="507266"/>
            <a:chOff x="8866374" y="2742173"/>
            <a:chExt cx="587375" cy="528638"/>
          </a:xfrm>
        </p:grpSpPr>
        <p:sp>
          <p:nvSpPr>
            <p:cNvPr id="64" name="Freeform 240">
              <a:extLst>
                <a:ext uri="{FF2B5EF4-FFF2-40B4-BE49-F238E27FC236}">
                  <a16:creationId xmlns:a16="http://schemas.microsoft.com/office/drawing/2014/main" id="{FC6B2A4A-C4ED-4C84-9B1C-92C5EEBB9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9074" y="3026336"/>
              <a:ext cx="561975" cy="244475"/>
            </a:xfrm>
            <a:custGeom>
              <a:avLst/>
              <a:gdLst>
                <a:gd name="T0" fmla="*/ 354 w 354"/>
                <a:gd name="T1" fmla="*/ 0 h 154"/>
                <a:gd name="T2" fmla="*/ 354 w 354"/>
                <a:gd name="T3" fmla="*/ 154 h 154"/>
                <a:gd name="T4" fmla="*/ 0 w 354"/>
                <a:gd name="T5" fmla="*/ 154 h 154"/>
                <a:gd name="T6" fmla="*/ 0 w 354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4" h="154">
                  <a:moveTo>
                    <a:pt x="354" y="0"/>
                  </a:moveTo>
                  <a:lnTo>
                    <a:pt x="354" y="154"/>
                  </a:lnTo>
                  <a:lnTo>
                    <a:pt x="0" y="154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241">
              <a:extLst>
                <a:ext uri="{FF2B5EF4-FFF2-40B4-BE49-F238E27FC236}">
                  <a16:creationId xmlns:a16="http://schemas.microsoft.com/office/drawing/2014/main" id="{AC2F8002-23BB-49A2-AF01-F1BE338FE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6374" y="2818373"/>
              <a:ext cx="587375" cy="258763"/>
            </a:xfrm>
            <a:custGeom>
              <a:avLst/>
              <a:gdLst>
                <a:gd name="T0" fmla="*/ 44 w 184"/>
                <a:gd name="T1" fmla="*/ 80 h 80"/>
                <a:gd name="T2" fmla="*/ 36 w 184"/>
                <a:gd name="T3" fmla="*/ 80 h 80"/>
                <a:gd name="T4" fmla="*/ 0 w 184"/>
                <a:gd name="T5" fmla="*/ 48 h 80"/>
                <a:gd name="T6" fmla="*/ 0 w 184"/>
                <a:gd name="T7" fmla="*/ 0 h 80"/>
                <a:gd name="T8" fmla="*/ 184 w 184"/>
                <a:gd name="T9" fmla="*/ 0 h 80"/>
                <a:gd name="T10" fmla="*/ 184 w 184"/>
                <a:gd name="T11" fmla="*/ 48 h 80"/>
                <a:gd name="T12" fmla="*/ 148 w 184"/>
                <a:gd name="T13" fmla="*/ 80 h 80"/>
                <a:gd name="T14" fmla="*/ 140 w 184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80">
                  <a:moveTo>
                    <a:pt x="44" y="80"/>
                  </a:moveTo>
                  <a:cubicBezTo>
                    <a:pt x="36" y="80"/>
                    <a:pt x="36" y="80"/>
                    <a:pt x="36" y="80"/>
                  </a:cubicBezTo>
                  <a:cubicBezTo>
                    <a:pt x="16" y="80"/>
                    <a:pt x="0" y="67"/>
                    <a:pt x="0" y="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48"/>
                    <a:pt x="184" y="48"/>
                    <a:pt x="184" y="48"/>
                  </a:cubicBezTo>
                  <a:cubicBezTo>
                    <a:pt x="184" y="67"/>
                    <a:pt x="168" y="80"/>
                    <a:pt x="148" y="80"/>
                  </a:cubicBezTo>
                  <a:cubicBezTo>
                    <a:pt x="140" y="80"/>
                    <a:pt x="140" y="80"/>
                    <a:pt x="140" y="80"/>
                  </a:cubicBezTo>
                </a:path>
              </a:pathLst>
            </a:custGeom>
            <a:noFill/>
            <a:ln w="19050" cap="rnd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Line 242">
              <a:extLst>
                <a:ext uri="{FF2B5EF4-FFF2-40B4-BE49-F238E27FC236}">
                  <a16:creationId xmlns:a16="http://schemas.microsoft.com/office/drawing/2014/main" id="{C7366B35-58FC-4703-A826-9B5C1194EF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71162" y="3077136"/>
              <a:ext cx="177800" cy="0"/>
            </a:xfrm>
            <a:prstGeom prst="line">
              <a:avLst/>
            </a:prstGeom>
            <a:noFill/>
            <a:ln w="19050" cap="rnd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243">
              <a:extLst>
                <a:ext uri="{FF2B5EF4-FFF2-40B4-BE49-F238E27FC236}">
                  <a16:creationId xmlns:a16="http://schemas.microsoft.com/office/drawing/2014/main" id="{BECD5A1C-9162-46FA-AB4F-D7E75E402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1162" y="2742173"/>
              <a:ext cx="165100" cy="50800"/>
            </a:xfrm>
            <a:custGeom>
              <a:avLst/>
              <a:gdLst>
                <a:gd name="T0" fmla="*/ 52 w 52"/>
                <a:gd name="T1" fmla="*/ 16 h 16"/>
                <a:gd name="T2" fmla="*/ 52 w 52"/>
                <a:gd name="T3" fmla="*/ 12 h 16"/>
                <a:gd name="T4" fmla="*/ 40 w 52"/>
                <a:gd name="T5" fmla="*/ 0 h 16"/>
                <a:gd name="T6" fmla="*/ 12 w 52"/>
                <a:gd name="T7" fmla="*/ 0 h 16"/>
                <a:gd name="T8" fmla="*/ 0 w 52"/>
                <a:gd name="T9" fmla="*/ 12 h 16"/>
                <a:gd name="T10" fmla="*/ 0 w 5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16">
                  <a:moveTo>
                    <a:pt x="52" y="16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5"/>
                    <a:pt x="47" y="0"/>
                    <a:pt x="4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244">
              <a:extLst>
                <a:ext uri="{FF2B5EF4-FFF2-40B4-BE49-F238E27FC236}">
                  <a16:creationId xmlns:a16="http://schemas.microsoft.com/office/drawing/2014/main" id="{E41912F7-0C11-4ABD-A629-DC2FEB000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6074" y="3039036"/>
              <a:ext cx="65088" cy="77788"/>
            </a:xfrm>
            <a:prstGeom prst="rect">
              <a:avLst/>
            </a:prstGeom>
            <a:noFill/>
            <a:ln w="19050" cap="rnd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245">
              <a:extLst>
                <a:ext uri="{FF2B5EF4-FFF2-40B4-BE49-F238E27FC236}">
                  <a16:creationId xmlns:a16="http://schemas.microsoft.com/office/drawing/2014/main" id="{AA9F60E1-0883-45FA-B789-F66EDE3D1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8962" y="3039036"/>
              <a:ext cx="65088" cy="77788"/>
            </a:xfrm>
            <a:prstGeom prst="rect">
              <a:avLst/>
            </a:prstGeom>
            <a:noFill/>
            <a:ln w="19050" cap="rnd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0" name="Graphic 1">
            <a:extLst>
              <a:ext uri="{FF2B5EF4-FFF2-40B4-BE49-F238E27FC236}">
                <a16:creationId xmlns:a16="http://schemas.microsoft.com/office/drawing/2014/main" id="{CB17068E-5413-4CE5-88D0-5F5BE59F5F9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78466" y="4301057"/>
            <a:ext cx="766536" cy="766536"/>
          </a:xfrm>
          <a:prstGeom prst="rect">
            <a:avLst/>
          </a:prstGeom>
        </p:spPr>
      </p:pic>
      <p:grpSp>
        <p:nvGrpSpPr>
          <p:cNvPr id="71" name="Agrupar 193">
            <a:extLst>
              <a:ext uri="{FF2B5EF4-FFF2-40B4-BE49-F238E27FC236}">
                <a16:creationId xmlns:a16="http://schemas.microsoft.com/office/drawing/2014/main" id="{7D263780-3688-4249-B3F4-4137D779B3F8}"/>
              </a:ext>
            </a:extLst>
          </p:cNvPr>
          <p:cNvGrpSpPr>
            <a:grpSpLocks noChangeAspect="1"/>
          </p:cNvGrpSpPr>
          <p:nvPr/>
        </p:nvGrpSpPr>
        <p:grpSpPr>
          <a:xfrm>
            <a:off x="1733476" y="1797993"/>
            <a:ext cx="587375" cy="569913"/>
            <a:chOff x="1321616" y="1201223"/>
            <a:chExt cx="587375" cy="569913"/>
          </a:xfrm>
        </p:grpSpPr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7431BBDD-7D7C-44C6-954B-EEF46CCA0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191" y="1447286"/>
              <a:ext cx="127000" cy="323850"/>
            </a:xfrm>
            <a:prstGeom prst="rect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3" name="Rectangle 15">
              <a:extLst>
                <a:ext uri="{FF2B5EF4-FFF2-40B4-BE49-F238E27FC236}">
                  <a16:creationId xmlns:a16="http://schemas.microsoft.com/office/drawing/2014/main" id="{60F43F7B-0EB4-41D6-8D6E-3B6A3841B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416" y="1653661"/>
              <a:ext cx="128588" cy="117475"/>
            </a:xfrm>
            <a:prstGeom prst="rect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4" name="Rectangle 16">
              <a:extLst>
                <a:ext uri="{FF2B5EF4-FFF2-40B4-BE49-F238E27FC236}">
                  <a16:creationId xmlns:a16="http://schemas.microsoft.com/office/drawing/2014/main" id="{C7B5CB1E-8D99-4097-88D8-AD14A437B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804" y="1563173"/>
              <a:ext cx="127000" cy="207963"/>
            </a:xfrm>
            <a:prstGeom prst="rect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5" name="Line 17">
              <a:extLst>
                <a:ext uri="{FF2B5EF4-FFF2-40B4-BE49-F238E27FC236}">
                  <a16:creationId xmlns:a16="http://schemas.microsoft.com/office/drawing/2014/main" id="{4EF85C45-58DC-49A2-98C3-BDC6718492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21616" y="1771136"/>
              <a:ext cx="587375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CD493FD4-B85F-47CE-87FA-25610E46A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1616" y="1201223"/>
              <a:ext cx="523875" cy="361950"/>
            </a:xfrm>
            <a:custGeom>
              <a:avLst/>
              <a:gdLst>
                <a:gd name="T0" fmla="*/ 330 w 330"/>
                <a:gd name="T1" fmla="*/ 0 h 228"/>
                <a:gd name="T2" fmla="*/ 250 w 330"/>
                <a:gd name="T3" fmla="*/ 0 h 228"/>
                <a:gd name="T4" fmla="*/ 274 w 330"/>
                <a:gd name="T5" fmla="*/ 25 h 228"/>
                <a:gd name="T6" fmla="*/ 161 w 330"/>
                <a:gd name="T7" fmla="*/ 131 h 228"/>
                <a:gd name="T8" fmla="*/ 113 w 330"/>
                <a:gd name="T9" fmla="*/ 82 h 228"/>
                <a:gd name="T10" fmla="*/ 0 w 330"/>
                <a:gd name="T11" fmla="*/ 196 h 228"/>
                <a:gd name="T12" fmla="*/ 32 w 330"/>
                <a:gd name="T13" fmla="*/ 228 h 228"/>
                <a:gd name="T14" fmla="*/ 113 w 330"/>
                <a:gd name="T15" fmla="*/ 147 h 228"/>
                <a:gd name="T16" fmla="*/ 169 w 330"/>
                <a:gd name="T17" fmla="*/ 196 h 228"/>
                <a:gd name="T18" fmla="*/ 306 w 330"/>
                <a:gd name="T19" fmla="*/ 57 h 228"/>
                <a:gd name="T20" fmla="*/ 330 w 330"/>
                <a:gd name="T21" fmla="*/ 82 h 228"/>
                <a:gd name="T22" fmla="*/ 330 w 330"/>
                <a:gd name="T2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0" h="228">
                  <a:moveTo>
                    <a:pt x="330" y="0"/>
                  </a:moveTo>
                  <a:lnTo>
                    <a:pt x="250" y="0"/>
                  </a:lnTo>
                  <a:lnTo>
                    <a:pt x="274" y="25"/>
                  </a:lnTo>
                  <a:lnTo>
                    <a:pt x="161" y="131"/>
                  </a:lnTo>
                  <a:lnTo>
                    <a:pt x="113" y="82"/>
                  </a:lnTo>
                  <a:lnTo>
                    <a:pt x="0" y="196"/>
                  </a:lnTo>
                  <a:lnTo>
                    <a:pt x="32" y="228"/>
                  </a:lnTo>
                  <a:lnTo>
                    <a:pt x="113" y="147"/>
                  </a:lnTo>
                  <a:lnTo>
                    <a:pt x="169" y="196"/>
                  </a:lnTo>
                  <a:lnTo>
                    <a:pt x="306" y="57"/>
                  </a:lnTo>
                  <a:lnTo>
                    <a:pt x="330" y="82"/>
                  </a:lnTo>
                  <a:lnTo>
                    <a:pt x="330" y="0"/>
                  </a:ln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77" name="Agrupar 323">
            <a:extLst>
              <a:ext uri="{FF2B5EF4-FFF2-40B4-BE49-F238E27FC236}">
                <a16:creationId xmlns:a16="http://schemas.microsoft.com/office/drawing/2014/main" id="{32940757-715A-4928-9864-43F2E5C72920}"/>
              </a:ext>
            </a:extLst>
          </p:cNvPr>
          <p:cNvGrpSpPr>
            <a:grpSpLocks noChangeAspect="1"/>
          </p:cNvGrpSpPr>
          <p:nvPr/>
        </p:nvGrpSpPr>
        <p:grpSpPr>
          <a:xfrm>
            <a:off x="736675" y="1791643"/>
            <a:ext cx="409575" cy="582613"/>
            <a:chOff x="6198436" y="3870993"/>
            <a:chExt cx="409575" cy="582613"/>
          </a:xfrm>
        </p:grpSpPr>
        <p:sp>
          <p:nvSpPr>
            <p:cNvPr id="78" name="Freeform 206">
              <a:extLst>
                <a:ext uri="{FF2B5EF4-FFF2-40B4-BE49-F238E27FC236}">
                  <a16:creationId xmlns:a16="http://schemas.microsoft.com/office/drawing/2014/main" id="{BA74A660-6FE3-44FC-9236-5D09F3E91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224" y="3870993"/>
              <a:ext cx="255588" cy="115888"/>
            </a:xfrm>
            <a:custGeom>
              <a:avLst/>
              <a:gdLst>
                <a:gd name="T0" fmla="*/ 51 w 80"/>
                <a:gd name="T1" fmla="*/ 16 h 36"/>
                <a:gd name="T2" fmla="*/ 52 w 80"/>
                <a:gd name="T3" fmla="*/ 12 h 36"/>
                <a:gd name="T4" fmla="*/ 40 w 80"/>
                <a:gd name="T5" fmla="*/ 0 h 36"/>
                <a:gd name="T6" fmla="*/ 28 w 80"/>
                <a:gd name="T7" fmla="*/ 12 h 36"/>
                <a:gd name="T8" fmla="*/ 29 w 80"/>
                <a:gd name="T9" fmla="*/ 16 h 36"/>
                <a:gd name="T10" fmla="*/ 0 w 80"/>
                <a:gd name="T11" fmla="*/ 16 h 36"/>
                <a:gd name="T12" fmla="*/ 0 w 80"/>
                <a:gd name="T13" fmla="*/ 36 h 36"/>
                <a:gd name="T14" fmla="*/ 80 w 80"/>
                <a:gd name="T15" fmla="*/ 36 h 36"/>
                <a:gd name="T16" fmla="*/ 80 w 80"/>
                <a:gd name="T17" fmla="*/ 16 h 36"/>
                <a:gd name="T18" fmla="*/ 51 w 80"/>
                <a:gd name="T1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36">
                  <a:moveTo>
                    <a:pt x="51" y="16"/>
                  </a:moveTo>
                  <a:cubicBezTo>
                    <a:pt x="52" y="15"/>
                    <a:pt x="52" y="13"/>
                    <a:pt x="52" y="12"/>
                  </a:cubicBezTo>
                  <a:cubicBezTo>
                    <a:pt x="52" y="5"/>
                    <a:pt x="47" y="0"/>
                    <a:pt x="40" y="0"/>
                  </a:cubicBezTo>
                  <a:cubicBezTo>
                    <a:pt x="33" y="0"/>
                    <a:pt x="28" y="5"/>
                    <a:pt x="28" y="12"/>
                  </a:cubicBezTo>
                  <a:cubicBezTo>
                    <a:pt x="28" y="13"/>
                    <a:pt x="28" y="15"/>
                    <a:pt x="29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16"/>
                    <a:pt x="80" y="16"/>
                    <a:pt x="80" y="16"/>
                  </a:cubicBezTo>
                  <a:lnTo>
                    <a:pt x="51" y="16"/>
                  </a:ln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9" name="Freeform 207">
              <a:extLst>
                <a:ext uri="{FF2B5EF4-FFF2-40B4-BE49-F238E27FC236}">
                  <a16:creationId xmlns:a16="http://schemas.microsoft.com/office/drawing/2014/main" id="{5AB76F33-957C-41DD-BEB6-74E78DDD9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436" y="3948781"/>
              <a:ext cx="409575" cy="504825"/>
            </a:xfrm>
            <a:custGeom>
              <a:avLst/>
              <a:gdLst>
                <a:gd name="T0" fmla="*/ 210 w 258"/>
                <a:gd name="T1" fmla="*/ 0 h 318"/>
                <a:gd name="T2" fmla="*/ 258 w 258"/>
                <a:gd name="T3" fmla="*/ 0 h 318"/>
                <a:gd name="T4" fmla="*/ 258 w 258"/>
                <a:gd name="T5" fmla="*/ 318 h 318"/>
                <a:gd name="T6" fmla="*/ 0 w 258"/>
                <a:gd name="T7" fmla="*/ 318 h 318"/>
                <a:gd name="T8" fmla="*/ 0 w 258"/>
                <a:gd name="T9" fmla="*/ 0 h 318"/>
                <a:gd name="T10" fmla="*/ 49 w 258"/>
                <a:gd name="T11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" h="318">
                  <a:moveTo>
                    <a:pt x="210" y="0"/>
                  </a:moveTo>
                  <a:lnTo>
                    <a:pt x="258" y="0"/>
                  </a:lnTo>
                  <a:lnTo>
                    <a:pt x="258" y="318"/>
                  </a:lnTo>
                  <a:lnTo>
                    <a:pt x="0" y="318"/>
                  </a:lnTo>
                  <a:lnTo>
                    <a:pt x="0" y="0"/>
                  </a:lnTo>
                  <a:lnTo>
                    <a:pt x="49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0" name="Freeform 208">
              <a:extLst>
                <a:ext uri="{FF2B5EF4-FFF2-40B4-BE49-F238E27FC236}">
                  <a16:creationId xmlns:a16="http://schemas.microsoft.com/office/drawing/2014/main" id="{FA5D728A-50A8-4B17-9B90-3836524E2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3524" y="4077368"/>
              <a:ext cx="101600" cy="104775"/>
            </a:xfrm>
            <a:custGeom>
              <a:avLst/>
              <a:gdLst>
                <a:gd name="T0" fmla="*/ 64 w 64"/>
                <a:gd name="T1" fmla="*/ 49 h 66"/>
                <a:gd name="T2" fmla="*/ 64 w 64"/>
                <a:gd name="T3" fmla="*/ 66 h 66"/>
                <a:gd name="T4" fmla="*/ 0 w 64"/>
                <a:gd name="T5" fmla="*/ 66 h 66"/>
                <a:gd name="T6" fmla="*/ 0 w 64"/>
                <a:gd name="T7" fmla="*/ 0 h 66"/>
                <a:gd name="T8" fmla="*/ 40 w 64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6">
                  <a:moveTo>
                    <a:pt x="64" y="49"/>
                  </a:moveTo>
                  <a:lnTo>
                    <a:pt x="64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1" name="Freeform 209">
              <a:extLst>
                <a:ext uri="{FF2B5EF4-FFF2-40B4-BE49-F238E27FC236}">
                  <a16:creationId xmlns:a16="http://schemas.microsoft.com/office/drawing/2014/main" id="{0A0B7E1B-19ED-45C5-BF45-0290685F1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1624" y="4071018"/>
              <a:ext cx="95250" cy="71438"/>
            </a:xfrm>
            <a:custGeom>
              <a:avLst/>
              <a:gdLst>
                <a:gd name="T0" fmla="*/ 0 w 60"/>
                <a:gd name="T1" fmla="*/ 29 h 45"/>
                <a:gd name="T2" fmla="*/ 16 w 60"/>
                <a:gd name="T3" fmla="*/ 45 h 45"/>
                <a:gd name="T4" fmla="*/ 60 w 60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45">
                  <a:moveTo>
                    <a:pt x="0" y="29"/>
                  </a:moveTo>
                  <a:lnTo>
                    <a:pt x="16" y="45"/>
                  </a:lnTo>
                  <a:lnTo>
                    <a:pt x="60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2" name="Freeform 210">
              <a:extLst>
                <a:ext uri="{FF2B5EF4-FFF2-40B4-BE49-F238E27FC236}">
                  <a16:creationId xmlns:a16="http://schemas.microsoft.com/office/drawing/2014/main" id="{340A217E-8595-471D-8930-D83ACF43B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3524" y="4258343"/>
              <a:ext cx="101600" cy="104775"/>
            </a:xfrm>
            <a:custGeom>
              <a:avLst/>
              <a:gdLst>
                <a:gd name="T0" fmla="*/ 64 w 64"/>
                <a:gd name="T1" fmla="*/ 49 h 66"/>
                <a:gd name="T2" fmla="*/ 64 w 64"/>
                <a:gd name="T3" fmla="*/ 66 h 66"/>
                <a:gd name="T4" fmla="*/ 0 w 64"/>
                <a:gd name="T5" fmla="*/ 66 h 66"/>
                <a:gd name="T6" fmla="*/ 0 w 64"/>
                <a:gd name="T7" fmla="*/ 0 h 66"/>
                <a:gd name="T8" fmla="*/ 40 w 64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6">
                  <a:moveTo>
                    <a:pt x="64" y="49"/>
                  </a:moveTo>
                  <a:lnTo>
                    <a:pt x="64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3" name="Freeform 211">
              <a:extLst>
                <a:ext uri="{FF2B5EF4-FFF2-40B4-BE49-F238E27FC236}">
                  <a16:creationId xmlns:a16="http://schemas.microsoft.com/office/drawing/2014/main" id="{B9AB5CB9-E08D-4478-B550-2CCC74303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1624" y="4251993"/>
              <a:ext cx="95250" cy="71438"/>
            </a:xfrm>
            <a:custGeom>
              <a:avLst/>
              <a:gdLst>
                <a:gd name="T0" fmla="*/ 0 w 60"/>
                <a:gd name="T1" fmla="*/ 29 h 45"/>
                <a:gd name="T2" fmla="*/ 16 w 60"/>
                <a:gd name="T3" fmla="*/ 45 h 45"/>
                <a:gd name="T4" fmla="*/ 60 w 60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45">
                  <a:moveTo>
                    <a:pt x="0" y="29"/>
                  </a:moveTo>
                  <a:lnTo>
                    <a:pt x="16" y="45"/>
                  </a:lnTo>
                  <a:lnTo>
                    <a:pt x="60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4" name="Line 212">
              <a:extLst>
                <a:ext uri="{FF2B5EF4-FFF2-40B4-BE49-F238E27FC236}">
                  <a16:creationId xmlns:a16="http://schemas.microsoft.com/office/drawing/2014/main" id="{B0077195-D74E-4B20-A707-D4529F8F9A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8624" y="4104356"/>
              <a:ext cx="128588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5" name="Line 213">
              <a:extLst>
                <a:ext uri="{FF2B5EF4-FFF2-40B4-BE49-F238E27FC236}">
                  <a16:creationId xmlns:a16="http://schemas.microsoft.com/office/drawing/2014/main" id="{63ED29C5-8FC2-49CC-9E05-CB0212F534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8624" y="4155156"/>
              <a:ext cx="76200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6" name="Line 214">
              <a:extLst>
                <a:ext uri="{FF2B5EF4-FFF2-40B4-BE49-F238E27FC236}">
                  <a16:creationId xmlns:a16="http://schemas.microsoft.com/office/drawing/2014/main" id="{0A6A3833-D763-4EFE-B03E-7FAD336BF4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8624" y="4285331"/>
              <a:ext cx="128588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7" name="Line 215">
              <a:extLst>
                <a:ext uri="{FF2B5EF4-FFF2-40B4-BE49-F238E27FC236}">
                  <a16:creationId xmlns:a16="http://schemas.microsoft.com/office/drawing/2014/main" id="{68012B23-1BD4-48FE-BFF5-854AAE037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8624" y="4336131"/>
              <a:ext cx="76200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88" name="Agrupar 323">
            <a:extLst>
              <a:ext uri="{FF2B5EF4-FFF2-40B4-BE49-F238E27FC236}">
                <a16:creationId xmlns:a16="http://schemas.microsoft.com/office/drawing/2014/main" id="{7C7BD00F-0ACF-4857-93A7-B4DBAE52F09E}"/>
              </a:ext>
            </a:extLst>
          </p:cNvPr>
          <p:cNvGrpSpPr>
            <a:grpSpLocks noChangeAspect="1"/>
          </p:cNvGrpSpPr>
          <p:nvPr/>
        </p:nvGrpSpPr>
        <p:grpSpPr>
          <a:xfrm>
            <a:off x="2752899" y="1873010"/>
            <a:ext cx="532316" cy="563894"/>
            <a:chOff x="933451" y="1685649"/>
            <a:chExt cx="561976" cy="595313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C42F6502-113A-4026-B940-5F34A237E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451" y="1685649"/>
              <a:ext cx="409575" cy="327025"/>
            </a:xfrm>
            <a:custGeom>
              <a:avLst/>
              <a:gdLst>
                <a:gd name="T0" fmla="*/ 12 w 128"/>
                <a:gd name="T1" fmla="*/ 101 h 101"/>
                <a:gd name="T2" fmla="*/ 0 w 128"/>
                <a:gd name="T3" fmla="*/ 64 h 101"/>
                <a:gd name="T4" fmla="*/ 64 w 128"/>
                <a:gd name="T5" fmla="*/ 0 h 101"/>
                <a:gd name="T6" fmla="*/ 128 w 128"/>
                <a:gd name="T7" fmla="*/ 64 h 101"/>
                <a:gd name="T8" fmla="*/ 123 w 128"/>
                <a:gd name="T9" fmla="*/ 8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01">
                  <a:moveTo>
                    <a:pt x="12" y="101"/>
                  </a:moveTo>
                  <a:cubicBezTo>
                    <a:pt x="4" y="91"/>
                    <a:pt x="0" y="78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8" y="29"/>
                    <a:pt x="128" y="64"/>
                  </a:cubicBezTo>
                  <a:cubicBezTo>
                    <a:pt x="128" y="72"/>
                    <a:pt x="126" y="81"/>
                    <a:pt x="123" y="88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80D49C99-F3D5-4B4E-8BC0-9F3B3B89C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539" y="1963462"/>
              <a:ext cx="369888" cy="227013"/>
            </a:xfrm>
            <a:custGeom>
              <a:avLst/>
              <a:gdLst>
                <a:gd name="T0" fmla="*/ 0 w 116"/>
                <a:gd name="T1" fmla="*/ 70 h 70"/>
                <a:gd name="T2" fmla="*/ 8 w 116"/>
                <a:gd name="T3" fmla="*/ 66 h 70"/>
                <a:gd name="T4" fmla="*/ 64 w 116"/>
                <a:gd name="T5" fmla="*/ 66 h 70"/>
                <a:gd name="T6" fmla="*/ 96 w 116"/>
                <a:gd name="T7" fmla="*/ 38 h 70"/>
                <a:gd name="T8" fmla="*/ 116 w 116"/>
                <a:gd name="T9" fmla="*/ 6 h 70"/>
                <a:gd name="T10" fmla="*/ 100 w 116"/>
                <a:gd name="T11" fmla="*/ 2 h 70"/>
                <a:gd name="T12" fmla="*/ 84 w 116"/>
                <a:gd name="T13" fmla="*/ 18 h 70"/>
                <a:gd name="T14" fmla="*/ 66 w 116"/>
                <a:gd name="T15" fmla="*/ 2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70">
                  <a:moveTo>
                    <a:pt x="0" y="70"/>
                  </a:moveTo>
                  <a:cubicBezTo>
                    <a:pt x="2" y="68"/>
                    <a:pt x="3" y="66"/>
                    <a:pt x="8" y="66"/>
                  </a:cubicBezTo>
                  <a:cubicBezTo>
                    <a:pt x="13" y="66"/>
                    <a:pt x="59" y="66"/>
                    <a:pt x="64" y="66"/>
                  </a:cubicBezTo>
                  <a:cubicBezTo>
                    <a:pt x="68" y="66"/>
                    <a:pt x="93" y="41"/>
                    <a:pt x="96" y="38"/>
                  </a:cubicBezTo>
                  <a:cubicBezTo>
                    <a:pt x="99" y="35"/>
                    <a:pt x="112" y="15"/>
                    <a:pt x="116" y="6"/>
                  </a:cubicBezTo>
                  <a:cubicBezTo>
                    <a:pt x="114" y="3"/>
                    <a:pt x="107" y="0"/>
                    <a:pt x="100" y="2"/>
                  </a:cubicBezTo>
                  <a:cubicBezTo>
                    <a:pt x="93" y="4"/>
                    <a:pt x="89" y="9"/>
                    <a:pt x="84" y="18"/>
                  </a:cubicBezTo>
                  <a:cubicBezTo>
                    <a:pt x="66" y="28"/>
                    <a:pt x="66" y="28"/>
                    <a:pt x="66" y="28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AEBF0BBA-2B5B-4C37-8C2B-8DCDB44AC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351" y="2009499"/>
              <a:ext cx="333375" cy="90488"/>
            </a:xfrm>
            <a:custGeom>
              <a:avLst/>
              <a:gdLst>
                <a:gd name="T0" fmla="*/ 56 w 104"/>
                <a:gd name="T1" fmla="*/ 28 h 28"/>
                <a:gd name="T2" fmla="*/ 88 w 104"/>
                <a:gd name="T3" fmla="*/ 28 h 28"/>
                <a:gd name="T4" fmla="*/ 88 w 104"/>
                <a:gd name="T5" fmla="*/ 8 h 28"/>
                <a:gd name="T6" fmla="*/ 67 w 104"/>
                <a:gd name="T7" fmla="*/ 8 h 28"/>
                <a:gd name="T8" fmla="*/ 52 w 104"/>
                <a:gd name="T9" fmla="*/ 0 h 28"/>
                <a:gd name="T10" fmla="*/ 32 w 104"/>
                <a:gd name="T11" fmla="*/ 0 h 28"/>
                <a:gd name="T12" fmla="*/ 16 w 104"/>
                <a:gd name="T13" fmla="*/ 8 h 28"/>
                <a:gd name="T14" fmla="*/ 0 w 104"/>
                <a:gd name="T15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28">
                  <a:moveTo>
                    <a:pt x="56" y="28"/>
                  </a:moveTo>
                  <a:cubicBezTo>
                    <a:pt x="56" y="28"/>
                    <a:pt x="84" y="28"/>
                    <a:pt x="88" y="28"/>
                  </a:cubicBezTo>
                  <a:cubicBezTo>
                    <a:pt x="104" y="28"/>
                    <a:pt x="104" y="8"/>
                    <a:pt x="88" y="8"/>
                  </a:cubicBezTo>
                  <a:cubicBezTo>
                    <a:pt x="84" y="8"/>
                    <a:pt x="78" y="8"/>
                    <a:pt x="67" y="8"/>
                  </a:cubicBezTo>
                  <a:cubicBezTo>
                    <a:pt x="64" y="8"/>
                    <a:pt x="57" y="0"/>
                    <a:pt x="52" y="0"/>
                  </a:cubicBezTo>
                  <a:cubicBezTo>
                    <a:pt x="50" y="0"/>
                    <a:pt x="37" y="0"/>
                    <a:pt x="32" y="0"/>
                  </a:cubicBezTo>
                  <a:cubicBezTo>
                    <a:pt x="27" y="0"/>
                    <a:pt x="20" y="4"/>
                    <a:pt x="16" y="8"/>
                  </a:cubicBezTo>
                  <a:cubicBezTo>
                    <a:pt x="10" y="14"/>
                    <a:pt x="0" y="24"/>
                    <a:pt x="0" y="24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08C8F225-7571-4424-B33C-0BC23BE3F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451" y="2060299"/>
              <a:ext cx="217488" cy="220663"/>
            </a:xfrm>
            <a:custGeom>
              <a:avLst/>
              <a:gdLst>
                <a:gd name="T0" fmla="*/ 97 w 137"/>
                <a:gd name="T1" fmla="*/ 139 h 139"/>
                <a:gd name="T2" fmla="*/ 137 w 137"/>
                <a:gd name="T3" fmla="*/ 98 h 139"/>
                <a:gd name="T4" fmla="*/ 40 w 137"/>
                <a:gd name="T5" fmla="*/ 0 h 139"/>
                <a:gd name="T6" fmla="*/ 0 w 137"/>
                <a:gd name="T7" fmla="*/ 41 h 139"/>
                <a:gd name="T8" fmla="*/ 97 w 137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39">
                  <a:moveTo>
                    <a:pt x="97" y="139"/>
                  </a:moveTo>
                  <a:lnTo>
                    <a:pt x="137" y="98"/>
                  </a:lnTo>
                  <a:lnTo>
                    <a:pt x="40" y="0"/>
                  </a:lnTo>
                  <a:lnTo>
                    <a:pt x="0" y="41"/>
                  </a:lnTo>
                  <a:lnTo>
                    <a:pt x="97" y="139"/>
                  </a:ln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3" name="Line 9">
              <a:extLst>
                <a:ext uri="{FF2B5EF4-FFF2-40B4-BE49-F238E27FC236}">
                  <a16:creationId xmlns:a16="http://schemas.microsoft.com/office/drawing/2014/main" id="{5DEBF706-D50B-40F5-B113-B798D449CD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6951" y="2125387"/>
              <a:ext cx="25400" cy="2540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824393D9-08D3-465E-BB43-26D96BF3F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9" y="1750737"/>
              <a:ext cx="217488" cy="141288"/>
            </a:xfrm>
            <a:custGeom>
              <a:avLst/>
              <a:gdLst>
                <a:gd name="T0" fmla="*/ 68 w 68"/>
                <a:gd name="T1" fmla="*/ 44 h 44"/>
                <a:gd name="T2" fmla="*/ 44 w 68"/>
                <a:gd name="T3" fmla="*/ 44 h 44"/>
                <a:gd name="T4" fmla="*/ 44 w 68"/>
                <a:gd name="T5" fmla="*/ 44 h 44"/>
                <a:gd name="T6" fmla="*/ 28 w 68"/>
                <a:gd name="T7" fmla="*/ 28 h 44"/>
                <a:gd name="T8" fmla="*/ 0 w 68"/>
                <a:gd name="T9" fmla="*/ 28 h 44"/>
                <a:gd name="T10" fmla="*/ 0 w 68"/>
                <a:gd name="T11" fmla="*/ 20 h 44"/>
                <a:gd name="T12" fmla="*/ 12 w 68"/>
                <a:gd name="T13" fmla="*/ 8 h 44"/>
                <a:gd name="T14" fmla="*/ 24 w 68"/>
                <a:gd name="T15" fmla="*/ 8 h 44"/>
                <a:gd name="T16" fmla="*/ 32 w 68"/>
                <a:gd name="T17" fmla="*/ 0 h 44"/>
                <a:gd name="T18" fmla="*/ 48 w 68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44">
                  <a:moveTo>
                    <a:pt x="68" y="44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3"/>
                    <a:pt x="5" y="8"/>
                    <a:pt x="12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7EE6BCB1-8CB9-489B-8B8F-881B370B6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9" y="1892024"/>
              <a:ext cx="141288" cy="117475"/>
            </a:xfrm>
            <a:custGeom>
              <a:avLst/>
              <a:gdLst>
                <a:gd name="T0" fmla="*/ 20 w 44"/>
                <a:gd name="T1" fmla="*/ 36 h 36"/>
                <a:gd name="T2" fmla="*/ 20 w 44"/>
                <a:gd name="T3" fmla="*/ 32 h 36"/>
                <a:gd name="T4" fmla="*/ 12 w 44"/>
                <a:gd name="T5" fmla="*/ 24 h 36"/>
                <a:gd name="T6" fmla="*/ 4 w 44"/>
                <a:gd name="T7" fmla="*/ 24 h 36"/>
                <a:gd name="T8" fmla="*/ 0 w 44"/>
                <a:gd name="T9" fmla="*/ 20 h 36"/>
                <a:gd name="T10" fmla="*/ 0 w 44"/>
                <a:gd name="T11" fmla="*/ 12 h 36"/>
                <a:gd name="T12" fmla="*/ 12 w 44"/>
                <a:gd name="T13" fmla="*/ 0 h 36"/>
                <a:gd name="T14" fmla="*/ 28 w 44"/>
                <a:gd name="T15" fmla="*/ 0 h 36"/>
                <a:gd name="T16" fmla="*/ 44 w 44"/>
                <a:gd name="T17" fmla="*/ 16 h 36"/>
                <a:gd name="T18" fmla="*/ 44 w 44"/>
                <a:gd name="T1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36">
                  <a:moveTo>
                    <a:pt x="20" y="36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24"/>
                    <a:pt x="44" y="24"/>
                    <a:pt x="44" y="24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E6CC89B2-F055-4A97-AF21-DC5B6CD48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451" y="1776137"/>
              <a:ext cx="103188" cy="128588"/>
            </a:xfrm>
            <a:custGeom>
              <a:avLst/>
              <a:gdLst>
                <a:gd name="T0" fmla="*/ 0 w 32"/>
                <a:gd name="T1" fmla="*/ 40 h 40"/>
                <a:gd name="T2" fmla="*/ 8 w 32"/>
                <a:gd name="T3" fmla="*/ 40 h 40"/>
                <a:gd name="T4" fmla="*/ 16 w 32"/>
                <a:gd name="T5" fmla="*/ 32 h 40"/>
                <a:gd name="T6" fmla="*/ 16 w 32"/>
                <a:gd name="T7" fmla="*/ 28 h 40"/>
                <a:gd name="T8" fmla="*/ 24 w 32"/>
                <a:gd name="T9" fmla="*/ 20 h 40"/>
                <a:gd name="T10" fmla="*/ 32 w 32"/>
                <a:gd name="T11" fmla="*/ 20 h 40"/>
                <a:gd name="T12" fmla="*/ 32 w 32"/>
                <a:gd name="T13" fmla="*/ 8 h 40"/>
                <a:gd name="T14" fmla="*/ 24 w 32"/>
                <a:gd name="T15" fmla="*/ 0 h 40"/>
                <a:gd name="T16" fmla="*/ 12 w 32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4"/>
                    <a:pt x="28" y="0"/>
                    <a:pt x="24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DAE74933-89C2-41B1-ABA3-921CD66FF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139" y="1919012"/>
              <a:ext cx="63500" cy="63500"/>
            </a:xfrm>
            <a:custGeom>
              <a:avLst/>
              <a:gdLst>
                <a:gd name="T0" fmla="*/ 24 w 40"/>
                <a:gd name="T1" fmla="*/ 40 h 40"/>
                <a:gd name="T2" fmla="*/ 40 w 40"/>
                <a:gd name="T3" fmla="*/ 24 h 40"/>
                <a:gd name="T4" fmla="*/ 40 w 40"/>
                <a:gd name="T5" fmla="*/ 16 h 40"/>
                <a:gd name="T6" fmla="*/ 24 w 40"/>
                <a:gd name="T7" fmla="*/ 0 h 40"/>
                <a:gd name="T8" fmla="*/ 16 w 40"/>
                <a:gd name="T9" fmla="*/ 0 h 40"/>
                <a:gd name="T10" fmla="*/ 0 w 40"/>
                <a:gd name="T1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0">
                  <a:moveTo>
                    <a:pt x="24" y="40"/>
                  </a:moveTo>
                  <a:lnTo>
                    <a:pt x="40" y="24"/>
                  </a:lnTo>
                  <a:lnTo>
                    <a:pt x="40" y="16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98" name="Agrupar 1171">
            <a:extLst>
              <a:ext uri="{FF2B5EF4-FFF2-40B4-BE49-F238E27FC236}">
                <a16:creationId xmlns:a16="http://schemas.microsoft.com/office/drawing/2014/main" id="{289823D5-B671-4E11-8BFE-397FA0D16B85}"/>
              </a:ext>
            </a:extLst>
          </p:cNvPr>
          <p:cNvGrpSpPr>
            <a:grpSpLocks noChangeAspect="1"/>
          </p:cNvGrpSpPr>
          <p:nvPr/>
        </p:nvGrpSpPr>
        <p:grpSpPr>
          <a:xfrm>
            <a:off x="3854474" y="1878732"/>
            <a:ext cx="546100" cy="552450"/>
            <a:chOff x="11650133" y="2882901"/>
            <a:chExt cx="546100" cy="552450"/>
          </a:xfrm>
        </p:grpSpPr>
        <p:sp>
          <p:nvSpPr>
            <p:cNvPr id="99" name="Freeform 368">
              <a:extLst>
                <a:ext uri="{FF2B5EF4-FFF2-40B4-BE49-F238E27FC236}">
                  <a16:creationId xmlns:a16="http://schemas.microsoft.com/office/drawing/2014/main" id="{40F1B931-66C0-45B8-A4F9-CBA46B64D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0133" y="2882901"/>
              <a:ext cx="546100" cy="552450"/>
            </a:xfrm>
            <a:custGeom>
              <a:avLst/>
              <a:gdLst>
                <a:gd name="T0" fmla="*/ 171 w 171"/>
                <a:gd name="T1" fmla="*/ 66 h 171"/>
                <a:gd name="T2" fmla="*/ 160 w 171"/>
                <a:gd name="T3" fmla="*/ 39 h 171"/>
                <a:gd name="T4" fmla="*/ 143 w 171"/>
                <a:gd name="T5" fmla="*/ 44 h 171"/>
                <a:gd name="T6" fmla="*/ 127 w 171"/>
                <a:gd name="T7" fmla="*/ 28 h 171"/>
                <a:gd name="T8" fmla="*/ 132 w 171"/>
                <a:gd name="T9" fmla="*/ 11 h 171"/>
                <a:gd name="T10" fmla="*/ 105 w 171"/>
                <a:gd name="T11" fmla="*/ 0 h 171"/>
                <a:gd name="T12" fmla="*/ 97 w 171"/>
                <a:gd name="T13" fmla="*/ 15 h 171"/>
                <a:gd name="T14" fmla="*/ 74 w 171"/>
                <a:gd name="T15" fmla="*/ 15 h 171"/>
                <a:gd name="T16" fmla="*/ 66 w 171"/>
                <a:gd name="T17" fmla="*/ 0 h 171"/>
                <a:gd name="T18" fmla="*/ 39 w 171"/>
                <a:gd name="T19" fmla="*/ 11 h 171"/>
                <a:gd name="T20" fmla="*/ 44 w 171"/>
                <a:gd name="T21" fmla="*/ 28 h 171"/>
                <a:gd name="T22" fmla="*/ 28 w 171"/>
                <a:gd name="T23" fmla="*/ 44 h 171"/>
                <a:gd name="T24" fmla="*/ 11 w 171"/>
                <a:gd name="T25" fmla="*/ 39 h 171"/>
                <a:gd name="T26" fmla="*/ 0 w 171"/>
                <a:gd name="T27" fmla="*/ 66 h 171"/>
                <a:gd name="T28" fmla="*/ 15 w 171"/>
                <a:gd name="T29" fmla="*/ 74 h 171"/>
                <a:gd name="T30" fmla="*/ 15 w 171"/>
                <a:gd name="T31" fmla="*/ 97 h 171"/>
                <a:gd name="T32" fmla="*/ 0 w 171"/>
                <a:gd name="T33" fmla="*/ 105 h 171"/>
                <a:gd name="T34" fmla="*/ 11 w 171"/>
                <a:gd name="T35" fmla="*/ 132 h 171"/>
                <a:gd name="T36" fmla="*/ 28 w 171"/>
                <a:gd name="T37" fmla="*/ 127 h 171"/>
                <a:gd name="T38" fmla="*/ 44 w 171"/>
                <a:gd name="T39" fmla="*/ 143 h 171"/>
                <a:gd name="T40" fmla="*/ 39 w 171"/>
                <a:gd name="T41" fmla="*/ 160 h 171"/>
                <a:gd name="T42" fmla="*/ 66 w 171"/>
                <a:gd name="T43" fmla="*/ 171 h 171"/>
                <a:gd name="T44" fmla="*/ 74 w 171"/>
                <a:gd name="T45" fmla="*/ 156 h 171"/>
                <a:gd name="T46" fmla="*/ 97 w 171"/>
                <a:gd name="T47" fmla="*/ 156 h 171"/>
                <a:gd name="T48" fmla="*/ 105 w 171"/>
                <a:gd name="T49" fmla="*/ 171 h 171"/>
                <a:gd name="T50" fmla="*/ 132 w 171"/>
                <a:gd name="T51" fmla="*/ 160 h 171"/>
                <a:gd name="T52" fmla="*/ 127 w 171"/>
                <a:gd name="T53" fmla="*/ 143 h 171"/>
                <a:gd name="T54" fmla="*/ 143 w 171"/>
                <a:gd name="T55" fmla="*/ 127 h 171"/>
                <a:gd name="T56" fmla="*/ 160 w 171"/>
                <a:gd name="T57" fmla="*/ 132 h 171"/>
                <a:gd name="T58" fmla="*/ 171 w 171"/>
                <a:gd name="T59" fmla="*/ 105 h 171"/>
                <a:gd name="T60" fmla="*/ 156 w 171"/>
                <a:gd name="T61" fmla="*/ 97 h 171"/>
                <a:gd name="T62" fmla="*/ 156 w 171"/>
                <a:gd name="T63" fmla="*/ 74 h 171"/>
                <a:gd name="T64" fmla="*/ 171 w 171"/>
                <a:gd name="T65" fmla="*/ 6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1" h="171">
                  <a:moveTo>
                    <a:pt x="171" y="66"/>
                  </a:moveTo>
                  <a:cubicBezTo>
                    <a:pt x="160" y="39"/>
                    <a:pt x="160" y="39"/>
                    <a:pt x="160" y="39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39" y="38"/>
                    <a:pt x="133" y="32"/>
                    <a:pt x="127" y="28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90" y="14"/>
                    <a:pt x="82" y="14"/>
                    <a:pt x="74" y="15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38" y="32"/>
                    <a:pt x="32" y="38"/>
                    <a:pt x="28" y="44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81"/>
                    <a:pt x="14" y="89"/>
                    <a:pt x="15" y="9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32" y="133"/>
                    <a:pt x="38" y="139"/>
                    <a:pt x="44" y="143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66" y="171"/>
                    <a:pt x="66" y="171"/>
                    <a:pt x="66" y="171"/>
                  </a:cubicBezTo>
                  <a:cubicBezTo>
                    <a:pt x="74" y="156"/>
                    <a:pt x="74" y="156"/>
                    <a:pt x="74" y="156"/>
                  </a:cubicBezTo>
                  <a:cubicBezTo>
                    <a:pt x="81" y="157"/>
                    <a:pt x="89" y="157"/>
                    <a:pt x="97" y="156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32" y="160"/>
                    <a:pt x="132" y="160"/>
                    <a:pt x="132" y="160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33" y="139"/>
                    <a:pt x="139" y="133"/>
                    <a:pt x="143" y="127"/>
                  </a:cubicBezTo>
                  <a:cubicBezTo>
                    <a:pt x="160" y="132"/>
                    <a:pt x="160" y="132"/>
                    <a:pt x="160" y="132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7" y="90"/>
                    <a:pt x="157" y="82"/>
                    <a:pt x="156" y="74"/>
                  </a:cubicBezTo>
                  <a:lnTo>
                    <a:pt x="171" y="66"/>
                  </a:ln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0" name="Oval 369">
              <a:extLst>
                <a:ext uri="{FF2B5EF4-FFF2-40B4-BE49-F238E27FC236}">
                  <a16:creationId xmlns:a16="http://schemas.microsoft.com/office/drawing/2014/main" id="{8A70A129-0A94-47E7-960A-201A0FF5B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7146" y="3116263"/>
              <a:ext cx="88900" cy="90488"/>
            </a:xfrm>
            <a:prstGeom prst="ellips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1" name="Freeform 370">
              <a:extLst>
                <a:ext uri="{FF2B5EF4-FFF2-40B4-BE49-F238E27FC236}">
                  <a16:creationId xmlns:a16="http://schemas.microsoft.com/office/drawing/2014/main" id="{9547CC1B-60E6-419D-A235-ECBD92DE1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0646" y="3000376"/>
              <a:ext cx="141288" cy="141288"/>
            </a:xfrm>
            <a:custGeom>
              <a:avLst/>
              <a:gdLst>
                <a:gd name="T0" fmla="*/ 0 w 44"/>
                <a:gd name="T1" fmla="*/ 0 h 44"/>
                <a:gd name="T2" fmla="*/ 44 w 44"/>
                <a:gd name="T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" h="44">
                  <a:moveTo>
                    <a:pt x="0" y="0"/>
                  </a:moveTo>
                  <a:cubicBezTo>
                    <a:pt x="23" y="3"/>
                    <a:pt x="41" y="21"/>
                    <a:pt x="44" y="44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2" name="Freeform 371">
              <a:extLst>
                <a:ext uri="{FF2B5EF4-FFF2-40B4-BE49-F238E27FC236}">
                  <a16:creationId xmlns:a16="http://schemas.microsoft.com/office/drawing/2014/main" id="{CA23B966-CB34-40AD-BEF4-830F1D817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2846" y="3000376"/>
              <a:ext cx="139700" cy="141288"/>
            </a:xfrm>
            <a:custGeom>
              <a:avLst/>
              <a:gdLst>
                <a:gd name="T0" fmla="*/ 0 w 44"/>
                <a:gd name="T1" fmla="*/ 44 h 44"/>
                <a:gd name="T2" fmla="*/ 44 w 44"/>
                <a:gd name="T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" h="44">
                  <a:moveTo>
                    <a:pt x="0" y="44"/>
                  </a:moveTo>
                  <a:cubicBezTo>
                    <a:pt x="3" y="21"/>
                    <a:pt x="21" y="3"/>
                    <a:pt x="44" y="0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3" name="Freeform 372">
              <a:extLst>
                <a:ext uri="{FF2B5EF4-FFF2-40B4-BE49-F238E27FC236}">
                  <a16:creationId xmlns:a16="http://schemas.microsoft.com/office/drawing/2014/main" id="{36C208EF-642D-4363-81E9-EAB6AC2C3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2846" y="3181351"/>
              <a:ext cx="139700" cy="141288"/>
            </a:xfrm>
            <a:custGeom>
              <a:avLst/>
              <a:gdLst>
                <a:gd name="T0" fmla="*/ 44 w 44"/>
                <a:gd name="T1" fmla="*/ 44 h 44"/>
                <a:gd name="T2" fmla="*/ 0 w 44"/>
                <a:gd name="T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" h="44">
                  <a:moveTo>
                    <a:pt x="44" y="44"/>
                  </a:moveTo>
                  <a:cubicBezTo>
                    <a:pt x="21" y="41"/>
                    <a:pt x="3" y="23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4" name="Freeform 373">
              <a:extLst>
                <a:ext uri="{FF2B5EF4-FFF2-40B4-BE49-F238E27FC236}">
                  <a16:creationId xmlns:a16="http://schemas.microsoft.com/office/drawing/2014/main" id="{11391D04-5A1D-4CDF-973B-CE344891A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0646" y="3181351"/>
              <a:ext cx="141288" cy="141288"/>
            </a:xfrm>
            <a:custGeom>
              <a:avLst/>
              <a:gdLst>
                <a:gd name="T0" fmla="*/ 44 w 44"/>
                <a:gd name="T1" fmla="*/ 0 h 44"/>
                <a:gd name="T2" fmla="*/ 0 w 44"/>
                <a:gd name="T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4" h="44">
                  <a:moveTo>
                    <a:pt x="44" y="0"/>
                  </a:moveTo>
                  <a:cubicBezTo>
                    <a:pt x="41" y="23"/>
                    <a:pt x="23" y="41"/>
                    <a:pt x="0" y="44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05" name="Agrupar 22">
            <a:extLst>
              <a:ext uri="{FF2B5EF4-FFF2-40B4-BE49-F238E27FC236}">
                <a16:creationId xmlns:a16="http://schemas.microsoft.com/office/drawing/2014/main" id="{BE1A6DC5-0AF7-4227-9191-7E12552BA292}"/>
              </a:ext>
            </a:extLst>
          </p:cNvPr>
          <p:cNvGrpSpPr>
            <a:grpSpLocks noChangeAspect="1"/>
          </p:cNvGrpSpPr>
          <p:nvPr/>
        </p:nvGrpSpPr>
        <p:grpSpPr>
          <a:xfrm>
            <a:off x="4985147" y="1873404"/>
            <a:ext cx="557908" cy="563106"/>
            <a:chOff x="25185688" y="3925888"/>
            <a:chExt cx="511175" cy="515938"/>
          </a:xfrm>
        </p:grpSpPr>
        <p:sp>
          <p:nvSpPr>
            <p:cNvPr id="106" name="Oval 446">
              <a:extLst>
                <a:ext uri="{FF2B5EF4-FFF2-40B4-BE49-F238E27FC236}">
                  <a16:creationId xmlns:a16="http://schemas.microsoft.com/office/drawing/2014/main" id="{28DF9BBD-357E-4151-A938-583C547F1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85688" y="3925888"/>
              <a:ext cx="511175" cy="515938"/>
            </a:xfrm>
            <a:prstGeom prst="ellips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7" name="Freeform 447">
              <a:extLst>
                <a:ext uri="{FF2B5EF4-FFF2-40B4-BE49-F238E27FC236}">
                  <a16:creationId xmlns:a16="http://schemas.microsoft.com/office/drawing/2014/main" id="{86E48970-AFA1-4D0E-9E1C-BB29F86D8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7288" y="3989388"/>
              <a:ext cx="307975" cy="361950"/>
            </a:xfrm>
            <a:custGeom>
              <a:avLst/>
              <a:gdLst>
                <a:gd name="T0" fmla="*/ 96 w 96"/>
                <a:gd name="T1" fmla="*/ 112 h 112"/>
                <a:gd name="T2" fmla="*/ 70 w 96"/>
                <a:gd name="T3" fmla="*/ 102 h 112"/>
                <a:gd name="T4" fmla="*/ 64 w 96"/>
                <a:gd name="T5" fmla="*/ 94 h 112"/>
                <a:gd name="T6" fmla="*/ 64 w 96"/>
                <a:gd name="T7" fmla="*/ 88 h 112"/>
                <a:gd name="T8" fmla="*/ 77 w 96"/>
                <a:gd name="T9" fmla="*/ 64 h 112"/>
                <a:gd name="T10" fmla="*/ 81 w 96"/>
                <a:gd name="T11" fmla="*/ 60 h 112"/>
                <a:gd name="T12" fmla="*/ 85 w 96"/>
                <a:gd name="T13" fmla="*/ 44 h 112"/>
                <a:gd name="T14" fmla="*/ 80 w 96"/>
                <a:gd name="T15" fmla="*/ 40 h 112"/>
                <a:gd name="T16" fmla="*/ 80 w 96"/>
                <a:gd name="T17" fmla="*/ 29 h 112"/>
                <a:gd name="T18" fmla="*/ 48 w 96"/>
                <a:gd name="T19" fmla="*/ 0 h 112"/>
                <a:gd name="T20" fmla="*/ 16 w 96"/>
                <a:gd name="T21" fmla="*/ 29 h 112"/>
                <a:gd name="T22" fmla="*/ 16 w 96"/>
                <a:gd name="T23" fmla="*/ 40 h 112"/>
                <a:gd name="T24" fmla="*/ 11 w 96"/>
                <a:gd name="T25" fmla="*/ 44 h 112"/>
                <a:gd name="T26" fmla="*/ 15 w 96"/>
                <a:gd name="T27" fmla="*/ 60 h 112"/>
                <a:gd name="T28" fmla="*/ 19 w 96"/>
                <a:gd name="T29" fmla="*/ 64 h 112"/>
                <a:gd name="T30" fmla="*/ 32 w 96"/>
                <a:gd name="T31" fmla="*/ 88 h 112"/>
                <a:gd name="T32" fmla="*/ 32 w 96"/>
                <a:gd name="T33" fmla="*/ 94 h 112"/>
                <a:gd name="T34" fmla="*/ 26 w 96"/>
                <a:gd name="T35" fmla="*/ 102 h 112"/>
                <a:gd name="T36" fmla="*/ 0 w 96"/>
                <a:gd name="T3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12">
                  <a:moveTo>
                    <a:pt x="96" y="112"/>
                  </a:moveTo>
                  <a:cubicBezTo>
                    <a:pt x="70" y="102"/>
                    <a:pt x="70" y="102"/>
                    <a:pt x="70" y="102"/>
                  </a:cubicBezTo>
                  <a:cubicBezTo>
                    <a:pt x="67" y="101"/>
                    <a:pt x="64" y="98"/>
                    <a:pt x="64" y="94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76" y="84"/>
                    <a:pt x="77" y="73"/>
                    <a:pt x="77" y="64"/>
                  </a:cubicBezTo>
                  <a:cubicBezTo>
                    <a:pt x="77" y="64"/>
                    <a:pt x="80" y="62"/>
                    <a:pt x="81" y="60"/>
                  </a:cubicBezTo>
                  <a:cubicBezTo>
                    <a:pt x="84" y="55"/>
                    <a:pt x="85" y="44"/>
                    <a:pt x="85" y="44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36"/>
                    <a:pt x="80" y="29"/>
                  </a:cubicBezTo>
                  <a:cubicBezTo>
                    <a:pt x="80" y="14"/>
                    <a:pt x="66" y="0"/>
                    <a:pt x="48" y="0"/>
                  </a:cubicBezTo>
                  <a:cubicBezTo>
                    <a:pt x="30" y="0"/>
                    <a:pt x="16" y="14"/>
                    <a:pt x="16" y="29"/>
                  </a:cubicBezTo>
                  <a:cubicBezTo>
                    <a:pt x="16" y="36"/>
                    <a:pt x="16" y="40"/>
                    <a:pt x="16" y="4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2" y="55"/>
                    <a:pt x="15" y="60"/>
                  </a:cubicBezTo>
                  <a:cubicBezTo>
                    <a:pt x="16" y="62"/>
                    <a:pt x="19" y="64"/>
                    <a:pt x="19" y="64"/>
                  </a:cubicBezTo>
                  <a:cubicBezTo>
                    <a:pt x="19" y="73"/>
                    <a:pt x="20" y="84"/>
                    <a:pt x="32" y="88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2" y="98"/>
                    <a:pt x="29" y="101"/>
                    <a:pt x="26" y="102"/>
                  </a:cubicBezTo>
                  <a:cubicBezTo>
                    <a:pt x="0" y="112"/>
                    <a:pt x="0" y="112"/>
                    <a:pt x="0" y="112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pic>
        <p:nvPicPr>
          <p:cNvPr id="108" name="Graphic 39">
            <a:extLst>
              <a:ext uri="{FF2B5EF4-FFF2-40B4-BE49-F238E27FC236}">
                <a16:creationId xmlns:a16="http://schemas.microsoft.com/office/drawing/2014/main" id="{A7595424-2E79-47C5-ABD7-5964E31551DF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59645" y="4390281"/>
            <a:ext cx="576064" cy="572601"/>
          </a:xfrm>
          <a:prstGeom prst="rect">
            <a:avLst/>
          </a:prstGeom>
        </p:spPr>
      </p:pic>
      <p:grpSp>
        <p:nvGrpSpPr>
          <p:cNvPr id="109" name="Agrupar 472">
            <a:extLst>
              <a:ext uri="{FF2B5EF4-FFF2-40B4-BE49-F238E27FC236}">
                <a16:creationId xmlns:a16="http://schemas.microsoft.com/office/drawing/2014/main" id="{A93A6632-D952-49F7-AA20-24FAAE23E699}"/>
              </a:ext>
            </a:extLst>
          </p:cNvPr>
          <p:cNvGrpSpPr/>
          <p:nvPr/>
        </p:nvGrpSpPr>
        <p:grpSpPr>
          <a:xfrm>
            <a:off x="8312373" y="4476378"/>
            <a:ext cx="516201" cy="510234"/>
            <a:chOff x="9063327" y="4887335"/>
            <a:chExt cx="549275" cy="542925"/>
          </a:xfrm>
        </p:grpSpPr>
        <p:sp>
          <p:nvSpPr>
            <p:cNvPr id="110" name="Freeform 116">
              <a:extLst>
                <a:ext uri="{FF2B5EF4-FFF2-40B4-BE49-F238E27FC236}">
                  <a16:creationId xmlns:a16="http://schemas.microsoft.com/office/drawing/2014/main" id="{C9884001-8A70-4D15-811A-FE2A6E587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8427" y="5131810"/>
              <a:ext cx="384175" cy="298450"/>
            </a:xfrm>
            <a:custGeom>
              <a:avLst/>
              <a:gdLst>
                <a:gd name="T0" fmla="*/ 120 w 120"/>
                <a:gd name="T1" fmla="*/ 84 h 92"/>
                <a:gd name="T2" fmla="*/ 112 w 120"/>
                <a:gd name="T3" fmla="*/ 92 h 92"/>
                <a:gd name="T4" fmla="*/ 8 w 120"/>
                <a:gd name="T5" fmla="*/ 92 h 92"/>
                <a:gd name="T6" fmla="*/ 0 w 120"/>
                <a:gd name="T7" fmla="*/ 84 h 92"/>
                <a:gd name="T8" fmla="*/ 0 w 120"/>
                <a:gd name="T9" fmla="*/ 8 h 92"/>
                <a:gd name="T10" fmla="*/ 8 w 120"/>
                <a:gd name="T11" fmla="*/ 0 h 92"/>
                <a:gd name="T12" fmla="*/ 112 w 120"/>
                <a:gd name="T13" fmla="*/ 0 h 92"/>
                <a:gd name="T14" fmla="*/ 120 w 120"/>
                <a:gd name="T15" fmla="*/ 8 h 92"/>
                <a:gd name="T16" fmla="*/ 120 w 120"/>
                <a:gd name="T17" fmla="*/ 8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92">
                  <a:moveTo>
                    <a:pt x="120" y="84"/>
                  </a:moveTo>
                  <a:cubicBezTo>
                    <a:pt x="120" y="88"/>
                    <a:pt x="116" y="92"/>
                    <a:pt x="112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6" y="0"/>
                    <a:pt x="120" y="4"/>
                    <a:pt x="120" y="8"/>
                  </a:cubicBezTo>
                  <a:lnTo>
                    <a:pt x="120" y="84"/>
                  </a:ln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1" name="Freeform 117">
              <a:extLst>
                <a:ext uri="{FF2B5EF4-FFF2-40B4-BE49-F238E27FC236}">
                  <a16:creationId xmlns:a16="http://schemas.microsoft.com/office/drawing/2014/main" id="{9256EA58-468C-4DB3-B15F-FA23BBB79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3327" y="4887335"/>
              <a:ext cx="255588" cy="244475"/>
            </a:xfrm>
            <a:custGeom>
              <a:avLst/>
              <a:gdLst>
                <a:gd name="T0" fmla="*/ 0 w 80"/>
                <a:gd name="T1" fmla="*/ 76 h 76"/>
                <a:gd name="T2" fmla="*/ 0 w 80"/>
                <a:gd name="T3" fmla="*/ 40 h 76"/>
                <a:gd name="T4" fmla="*/ 40 w 80"/>
                <a:gd name="T5" fmla="*/ 0 h 76"/>
                <a:gd name="T6" fmla="*/ 40 w 80"/>
                <a:gd name="T7" fmla="*/ 0 h 76"/>
                <a:gd name="T8" fmla="*/ 80 w 80"/>
                <a:gd name="T9" fmla="*/ 40 h 76"/>
                <a:gd name="T10" fmla="*/ 80 w 80"/>
                <a:gd name="T1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76">
                  <a:moveTo>
                    <a:pt x="0" y="7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76"/>
                    <a:pt x="80" y="76"/>
                    <a:pt x="80" y="76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2" name="Freeform 118">
              <a:extLst>
                <a:ext uri="{FF2B5EF4-FFF2-40B4-BE49-F238E27FC236}">
                  <a16:creationId xmlns:a16="http://schemas.microsoft.com/office/drawing/2014/main" id="{B72C0CD0-AB81-49EB-8FEC-66C41C33C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540" y="5190548"/>
              <a:ext cx="104775" cy="174625"/>
            </a:xfrm>
            <a:custGeom>
              <a:avLst/>
              <a:gdLst>
                <a:gd name="T0" fmla="*/ 13 w 33"/>
                <a:gd name="T1" fmla="*/ 2 h 54"/>
                <a:gd name="T2" fmla="*/ 1 w 33"/>
                <a:gd name="T3" fmla="*/ 14 h 54"/>
                <a:gd name="T4" fmla="*/ 9 w 33"/>
                <a:gd name="T5" fmla="*/ 32 h 54"/>
                <a:gd name="T6" fmla="*/ 9 w 33"/>
                <a:gd name="T7" fmla="*/ 46 h 54"/>
                <a:gd name="T8" fmla="*/ 17 w 33"/>
                <a:gd name="T9" fmla="*/ 54 h 54"/>
                <a:gd name="T10" fmla="*/ 17 w 33"/>
                <a:gd name="T11" fmla="*/ 54 h 54"/>
                <a:gd name="T12" fmla="*/ 25 w 33"/>
                <a:gd name="T13" fmla="*/ 46 h 54"/>
                <a:gd name="T14" fmla="*/ 25 w 33"/>
                <a:gd name="T15" fmla="*/ 32 h 54"/>
                <a:gd name="T16" fmla="*/ 33 w 33"/>
                <a:gd name="T17" fmla="*/ 18 h 54"/>
                <a:gd name="T18" fmla="*/ 13 w 33"/>
                <a:gd name="T19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54">
                  <a:moveTo>
                    <a:pt x="13" y="2"/>
                  </a:moveTo>
                  <a:cubicBezTo>
                    <a:pt x="7" y="4"/>
                    <a:pt x="3" y="8"/>
                    <a:pt x="1" y="14"/>
                  </a:cubicBezTo>
                  <a:cubicBezTo>
                    <a:pt x="0" y="22"/>
                    <a:pt x="3" y="28"/>
                    <a:pt x="9" y="32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50"/>
                    <a:pt x="13" y="54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21" y="54"/>
                    <a:pt x="25" y="50"/>
                    <a:pt x="25" y="46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0" y="29"/>
                    <a:pt x="33" y="24"/>
                    <a:pt x="33" y="18"/>
                  </a:cubicBezTo>
                  <a:cubicBezTo>
                    <a:pt x="33" y="8"/>
                    <a:pt x="24" y="0"/>
                    <a:pt x="13" y="2"/>
                  </a:cubicBez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13" name="Agrupar 374">
            <a:extLst>
              <a:ext uri="{FF2B5EF4-FFF2-40B4-BE49-F238E27FC236}">
                <a16:creationId xmlns:a16="http://schemas.microsoft.com/office/drawing/2014/main" id="{67A7A49A-6C49-41A5-B781-2D6CD60C258C}"/>
              </a:ext>
            </a:extLst>
          </p:cNvPr>
          <p:cNvGrpSpPr/>
          <p:nvPr/>
        </p:nvGrpSpPr>
        <p:grpSpPr>
          <a:xfrm>
            <a:off x="6026086" y="1913781"/>
            <a:ext cx="504056" cy="594438"/>
            <a:chOff x="9337675" y="1725613"/>
            <a:chExt cx="460375" cy="542925"/>
          </a:xfrm>
        </p:grpSpPr>
        <p:sp>
          <p:nvSpPr>
            <p:cNvPr id="114" name="Oval 189">
              <a:extLst>
                <a:ext uri="{FF2B5EF4-FFF2-40B4-BE49-F238E27FC236}">
                  <a16:creationId xmlns:a16="http://schemas.microsoft.com/office/drawing/2014/main" id="{567557E5-E029-440E-A63E-F29B6EA1F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7675" y="1881188"/>
              <a:ext cx="306388" cy="309563"/>
            </a:xfrm>
            <a:prstGeom prst="ellips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5" name="Freeform 190">
              <a:extLst>
                <a:ext uri="{FF2B5EF4-FFF2-40B4-BE49-F238E27FC236}">
                  <a16:creationId xmlns:a16="http://schemas.microsoft.com/office/drawing/2014/main" id="{82879AD0-8928-4617-A3B4-BDF9EAE9C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8475" y="1725613"/>
              <a:ext cx="409575" cy="542925"/>
            </a:xfrm>
            <a:custGeom>
              <a:avLst/>
              <a:gdLst>
                <a:gd name="T0" fmla="*/ 0 w 128"/>
                <a:gd name="T1" fmla="*/ 44 h 168"/>
                <a:gd name="T2" fmla="*/ 0 w 128"/>
                <a:gd name="T3" fmla="*/ 8 h 168"/>
                <a:gd name="T4" fmla="*/ 8 w 128"/>
                <a:gd name="T5" fmla="*/ 0 h 168"/>
                <a:gd name="T6" fmla="*/ 96 w 128"/>
                <a:gd name="T7" fmla="*/ 0 h 168"/>
                <a:gd name="T8" fmla="*/ 128 w 128"/>
                <a:gd name="T9" fmla="*/ 32 h 168"/>
                <a:gd name="T10" fmla="*/ 128 w 128"/>
                <a:gd name="T11" fmla="*/ 160 h 168"/>
                <a:gd name="T12" fmla="*/ 120 w 128"/>
                <a:gd name="T13" fmla="*/ 168 h 168"/>
                <a:gd name="T14" fmla="*/ 8 w 128"/>
                <a:gd name="T15" fmla="*/ 168 h 168"/>
                <a:gd name="T16" fmla="*/ 0 w 128"/>
                <a:gd name="T17" fmla="*/ 160 h 168"/>
                <a:gd name="T18" fmla="*/ 0 w 128"/>
                <a:gd name="T19" fmla="*/ 14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68">
                  <a:moveTo>
                    <a:pt x="0" y="44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160"/>
                    <a:pt x="128" y="160"/>
                    <a:pt x="128" y="160"/>
                  </a:cubicBezTo>
                  <a:cubicBezTo>
                    <a:pt x="128" y="164"/>
                    <a:pt x="124" y="168"/>
                    <a:pt x="120" y="168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4" y="168"/>
                    <a:pt x="0" y="164"/>
                    <a:pt x="0" y="160"/>
                  </a:cubicBezTo>
                  <a:cubicBezTo>
                    <a:pt x="0" y="148"/>
                    <a:pt x="0" y="148"/>
                    <a:pt x="0" y="148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6" name="Freeform 191">
              <a:extLst>
                <a:ext uri="{FF2B5EF4-FFF2-40B4-BE49-F238E27FC236}">
                  <a16:creationId xmlns:a16="http://schemas.microsoft.com/office/drawing/2014/main" id="{E95F518A-AE4D-4B61-8CCC-A028EB276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2163" y="1765301"/>
              <a:ext cx="77788" cy="76200"/>
            </a:xfrm>
            <a:custGeom>
              <a:avLst/>
              <a:gdLst>
                <a:gd name="T0" fmla="*/ 49 w 49"/>
                <a:gd name="T1" fmla="*/ 48 h 48"/>
                <a:gd name="T2" fmla="*/ 0 w 49"/>
                <a:gd name="T3" fmla="*/ 48 h 48"/>
                <a:gd name="T4" fmla="*/ 0 w 49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48">
                  <a:moveTo>
                    <a:pt x="49" y="48"/>
                  </a:move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7" name="Freeform 192">
              <a:extLst>
                <a:ext uri="{FF2B5EF4-FFF2-40B4-BE49-F238E27FC236}">
                  <a16:creationId xmlns:a16="http://schemas.microsoft.com/office/drawing/2014/main" id="{2E00A44A-D2CB-457B-95D6-E12D8D052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3400" y="1968501"/>
              <a:ext cx="144463" cy="128588"/>
            </a:xfrm>
            <a:custGeom>
              <a:avLst/>
              <a:gdLst>
                <a:gd name="T0" fmla="*/ 0 w 91"/>
                <a:gd name="T1" fmla="*/ 53 h 81"/>
                <a:gd name="T2" fmla="*/ 27 w 91"/>
                <a:gd name="T3" fmla="*/ 81 h 81"/>
                <a:gd name="T4" fmla="*/ 91 w 91"/>
                <a:gd name="T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1" h="81">
                  <a:moveTo>
                    <a:pt x="0" y="53"/>
                  </a:moveTo>
                  <a:lnTo>
                    <a:pt x="27" y="81"/>
                  </a:lnTo>
                  <a:lnTo>
                    <a:pt x="91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18" name="Agrupar 140">
            <a:extLst>
              <a:ext uri="{FF2B5EF4-FFF2-40B4-BE49-F238E27FC236}">
                <a16:creationId xmlns:a16="http://schemas.microsoft.com/office/drawing/2014/main" id="{DDA6E115-6E93-4816-BC5E-2A0FED4927B1}"/>
              </a:ext>
            </a:extLst>
          </p:cNvPr>
          <p:cNvGrpSpPr/>
          <p:nvPr/>
        </p:nvGrpSpPr>
        <p:grpSpPr>
          <a:xfrm>
            <a:off x="7135234" y="1913781"/>
            <a:ext cx="584761" cy="591083"/>
            <a:chOff x="25947688" y="3843020"/>
            <a:chExt cx="587375" cy="593725"/>
          </a:xfrm>
        </p:grpSpPr>
        <p:sp>
          <p:nvSpPr>
            <p:cNvPr id="119" name="Oval 347">
              <a:extLst>
                <a:ext uri="{FF2B5EF4-FFF2-40B4-BE49-F238E27FC236}">
                  <a16:creationId xmlns:a16="http://schemas.microsoft.com/office/drawing/2014/main" id="{C810A172-B540-4238-8997-BFCE96BD7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7388" y="4023995"/>
              <a:ext cx="306388" cy="309562"/>
            </a:xfrm>
            <a:prstGeom prst="ellips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0" name="Freeform 348">
              <a:extLst>
                <a:ext uri="{FF2B5EF4-FFF2-40B4-BE49-F238E27FC236}">
                  <a16:creationId xmlns:a16="http://schemas.microsoft.com/office/drawing/2014/main" id="{73C68CC5-2060-44B7-8C52-5BB8D74E6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7876" y="4114483"/>
              <a:ext cx="127000" cy="128587"/>
            </a:xfrm>
            <a:custGeom>
              <a:avLst/>
              <a:gdLst>
                <a:gd name="T0" fmla="*/ 12 w 40"/>
                <a:gd name="T1" fmla="*/ 2 h 40"/>
                <a:gd name="T2" fmla="*/ 20 w 40"/>
                <a:gd name="T3" fmla="*/ 0 h 40"/>
                <a:gd name="T4" fmla="*/ 40 w 40"/>
                <a:gd name="T5" fmla="*/ 20 h 40"/>
                <a:gd name="T6" fmla="*/ 20 w 40"/>
                <a:gd name="T7" fmla="*/ 40 h 40"/>
                <a:gd name="T8" fmla="*/ 0 w 40"/>
                <a:gd name="T9" fmla="*/ 20 h 40"/>
                <a:gd name="T10" fmla="*/ 4 w 40"/>
                <a:gd name="T11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40">
                  <a:moveTo>
                    <a:pt x="12" y="2"/>
                  </a:moveTo>
                  <a:cubicBezTo>
                    <a:pt x="14" y="1"/>
                    <a:pt x="17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15"/>
                    <a:pt x="1" y="11"/>
                    <a:pt x="4" y="8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1" name="Freeform 349">
              <a:extLst>
                <a:ext uri="{FF2B5EF4-FFF2-40B4-BE49-F238E27FC236}">
                  <a16:creationId xmlns:a16="http://schemas.microsoft.com/office/drawing/2014/main" id="{E3AE8E91-5C7C-4303-B093-D91F4B1BE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7688" y="4023995"/>
              <a:ext cx="587375" cy="309562"/>
            </a:xfrm>
            <a:custGeom>
              <a:avLst/>
              <a:gdLst>
                <a:gd name="T0" fmla="*/ 184 w 184"/>
                <a:gd name="T1" fmla="*/ 48 h 96"/>
                <a:gd name="T2" fmla="*/ 108 w 184"/>
                <a:gd name="T3" fmla="*/ 94 h 96"/>
                <a:gd name="T4" fmla="*/ 92 w 184"/>
                <a:gd name="T5" fmla="*/ 96 h 96"/>
                <a:gd name="T6" fmla="*/ 0 w 184"/>
                <a:gd name="T7" fmla="*/ 48 h 96"/>
                <a:gd name="T8" fmla="*/ 92 w 184"/>
                <a:gd name="T9" fmla="*/ 0 h 96"/>
                <a:gd name="T10" fmla="*/ 184 w 184"/>
                <a:gd name="T11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96">
                  <a:moveTo>
                    <a:pt x="184" y="48"/>
                  </a:moveTo>
                  <a:cubicBezTo>
                    <a:pt x="184" y="48"/>
                    <a:pt x="151" y="86"/>
                    <a:pt x="108" y="94"/>
                  </a:cubicBezTo>
                  <a:cubicBezTo>
                    <a:pt x="103" y="95"/>
                    <a:pt x="97" y="96"/>
                    <a:pt x="92" y="96"/>
                  </a:cubicBezTo>
                  <a:cubicBezTo>
                    <a:pt x="41" y="96"/>
                    <a:pt x="0" y="48"/>
                    <a:pt x="0" y="48"/>
                  </a:cubicBezTo>
                  <a:cubicBezTo>
                    <a:pt x="0" y="48"/>
                    <a:pt x="41" y="0"/>
                    <a:pt x="92" y="0"/>
                  </a:cubicBezTo>
                  <a:cubicBezTo>
                    <a:pt x="143" y="0"/>
                    <a:pt x="184" y="48"/>
                    <a:pt x="184" y="48"/>
                  </a:cubicBez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2" name="Freeform 350">
              <a:extLst>
                <a:ext uri="{FF2B5EF4-FFF2-40B4-BE49-F238E27FC236}">
                  <a16:creationId xmlns:a16="http://schemas.microsoft.com/office/drawing/2014/main" id="{A271E15D-9140-4C5C-8302-652F640C5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23888" y="4295458"/>
              <a:ext cx="422275" cy="141287"/>
            </a:xfrm>
            <a:custGeom>
              <a:avLst/>
              <a:gdLst>
                <a:gd name="T0" fmla="*/ 0 w 132"/>
                <a:gd name="T1" fmla="*/ 0 h 44"/>
                <a:gd name="T2" fmla="*/ 0 w 132"/>
                <a:gd name="T3" fmla="*/ 36 h 44"/>
                <a:gd name="T4" fmla="*/ 8 w 132"/>
                <a:gd name="T5" fmla="*/ 44 h 44"/>
                <a:gd name="T6" fmla="*/ 124 w 132"/>
                <a:gd name="T7" fmla="*/ 44 h 44"/>
                <a:gd name="T8" fmla="*/ 132 w 132"/>
                <a:gd name="T9" fmla="*/ 36 h 44"/>
                <a:gd name="T10" fmla="*/ 132 w 132"/>
                <a:gd name="T11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44">
                  <a:moveTo>
                    <a:pt x="0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4"/>
                    <a:pt x="8" y="44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8" y="44"/>
                    <a:pt x="132" y="40"/>
                    <a:pt x="132" y="36"/>
                  </a:cubicBezTo>
                  <a:cubicBezTo>
                    <a:pt x="132" y="4"/>
                    <a:pt x="132" y="4"/>
                    <a:pt x="132" y="4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3" name="Freeform 351">
              <a:extLst>
                <a:ext uri="{FF2B5EF4-FFF2-40B4-BE49-F238E27FC236}">
                  <a16:creationId xmlns:a16="http://schemas.microsoft.com/office/drawing/2014/main" id="{1A2639D0-52DD-429C-9604-4ECD7B02A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23888" y="3843020"/>
              <a:ext cx="422275" cy="219075"/>
            </a:xfrm>
            <a:custGeom>
              <a:avLst/>
              <a:gdLst>
                <a:gd name="T0" fmla="*/ 132 w 132"/>
                <a:gd name="T1" fmla="*/ 64 h 68"/>
                <a:gd name="T2" fmla="*/ 132 w 132"/>
                <a:gd name="T3" fmla="*/ 8 h 68"/>
                <a:gd name="T4" fmla="*/ 124 w 132"/>
                <a:gd name="T5" fmla="*/ 0 h 68"/>
                <a:gd name="T6" fmla="*/ 28 w 132"/>
                <a:gd name="T7" fmla="*/ 0 h 68"/>
                <a:gd name="T8" fmla="*/ 0 w 132"/>
                <a:gd name="T9" fmla="*/ 28 h 68"/>
                <a:gd name="T10" fmla="*/ 0 w 132"/>
                <a:gd name="T1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68">
                  <a:moveTo>
                    <a:pt x="132" y="64"/>
                  </a:moveTo>
                  <a:cubicBezTo>
                    <a:pt x="132" y="8"/>
                    <a:pt x="132" y="8"/>
                    <a:pt x="132" y="8"/>
                  </a:cubicBezTo>
                  <a:cubicBezTo>
                    <a:pt x="132" y="4"/>
                    <a:pt x="128" y="0"/>
                    <a:pt x="12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68"/>
                    <a:pt x="0" y="68"/>
                    <a:pt x="0" y="68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4" name="Freeform 352">
              <a:extLst>
                <a:ext uri="{FF2B5EF4-FFF2-40B4-BE49-F238E27FC236}">
                  <a16:creationId xmlns:a16="http://schemas.microsoft.com/office/drawing/2014/main" id="{10D9F643-91D4-496E-ACCD-9B683636E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1988" y="3881120"/>
              <a:ext cx="63500" cy="65087"/>
            </a:xfrm>
            <a:custGeom>
              <a:avLst/>
              <a:gdLst>
                <a:gd name="T0" fmla="*/ 0 w 40"/>
                <a:gd name="T1" fmla="*/ 41 h 41"/>
                <a:gd name="T2" fmla="*/ 40 w 40"/>
                <a:gd name="T3" fmla="*/ 41 h 41"/>
                <a:gd name="T4" fmla="*/ 40 w 40"/>
                <a:gd name="T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1">
                  <a:moveTo>
                    <a:pt x="0" y="41"/>
                  </a:moveTo>
                  <a:lnTo>
                    <a:pt x="40" y="41"/>
                  </a:lnTo>
                  <a:lnTo>
                    <a:pt x="40" y="0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25" name="Agrupar 1143">
            <a:extLst>
              <a:ext uri="{FF2B5EF4-FFF2-40B4-BE49-F238E27FC236}">
                <a16:creationId xmlns:a16="http://schemas.microsoft.com/office/drawing/2014/main" id="{B823D60B-50B8-4A33-AB7F-789A49C93006}"/>
              </a:ext>
            </a:extLst>
          </p:cNvPr>
          <p:cNvGrpSpPr/>
          <p:nvPr/>
        </p:nvGrpSpPr>
        <p:grpSpPr>
          <a:xfrm>
            <a:off x="4954285" y="4397901"/>
            <a:ext cx="527567" cy="599656"/>
            <a:chOff x="7843380" y="2777930"/>
            <a:chExt cx="511175" cy="581025"/>
          </a:xfrm>
        </p:grpSpPr>
        <p:sp>
          <p:nvSpPr>
            <p:cNvPr id="126" name="Freeform 110">
              <a:extLst>
                <a:ext uri="{FF2B5EF4-FFF2-40B4-BE49-F238E27FC236}">
                  <a16:creationId xmlns:a16="http://schemas.microsoft.com/office/drawing/2014/main" id="{83CEAE67-77E0-4353-B599-A206A97F5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1480" y="2777930"/>
              <a:ext cx="473075" cy="581025"/>
            </a:xfrm>
            <a:custGeom>
              <a:avLst/>
              <a:gdLst>
                <a:gd name="T0" fmla="*/ 234 w 298"/>
                <a:gd name="T1" fmla="*/ 0 h 366"/>
                <a:gd name="T2" fmla="*/ 16 w 298"/>
                <a:gd name="T3" fmla="*/ 0 h 366"/>
                <a:gd name="T4" fmla="*/ 0 w 298"/>
                <a:gd name="T5" fmla="*/ 25 h 366"/>
                <a:gd name="T6" fmla="*/ 49 w 298"/>
                <a:gd name="T7" fmla="*/ 139 h 366"/>
                <a:gd name="T8" fmla="*/ 49 w 298"/>
                <a:gd name="T9" fmla="*/ 366 h 366"/>
                <a:gd name="T10" fmla="*/ 298 w 298"/>
                <a:gd name="T11" fmla="*/ 366 h 366"/>
                <a:gd name="T12" fmla="*/ 298 w 298"/>
                <a:gd name="T13" fmla="*/ 139 h 366"/>
                <a:gd name="T14" fmla="*/ 234 w 298"/>
                <a:gd name="T15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8" h="366">
                  <a:moveTo>
                    <a:pt x="234" y="0"/>
                  </a:moveTo>
                  <a:lnTo>
                    <a:pt x="16" y="0"/>
                  </a:lnTo>
                  <a:lnTo>
                    <a:pt x="0" y="25"/>
                  </a:lnTo>
                  <a:lnTo>
                    <a:pt x="49" y="139"/>
                  </a:lnTo>
                  <a:lnTo>
                    <a:pt x="49" y="366"/>
                  </a:lnTo>
                  <a:lnTo>
                    <a:pt x="298" y="366"/>
                  </a:lnTo>
                  <a:lnTo>
                    <a:pt x="298" y="139"/>
                  </a:lnTo>
                  <a:lnTo>
                    <a:pt x="234" y="0"/>
                  </a:ln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27" name="Freeform 111">
              <a:extLst>
                <a:ext uri="{FF2B5EF4-FFF2-40B4-BE49-F238E27FC236}">
                  <a16:creationId xmlns:a16="http://schemas.microsoft.com/office/drawing/2014/main" id="{F3A6496A-5964-404E-AC77-363F0CC1F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9268" y="2830317"/>
              <a:ext cx="331788" cy="168275"/>
            </a:xfrm>
            <a:custGeom>
              <a:avLst/>
              <a:gdLst>
                <a:gd name="T0" fmla="*/ 209 w 209"/>
                <a:gd name="T1" fmla="*/ 106 h 106"/>
                <a:gd name="T2" fmla="*/ 160 w 209"/>
                <a:gd name="T3" fmla="*/ 0 h 106"/>
                <a:gd name="T4" fmla="*/ 0 w 209"/>
                <a:gd name="T5" fmla="*/ 0 h 106"/>
                <a:gd name="T6" fmla="*/ 48 w 209"/>
                <a:gd name="T7" fmla="*/ 106 h 106"/>
                <a:gd name="T8" fmla="*/ 209 w 209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6">
                  <a:moveTo>
                    <a:pt x="209" y="106"/>
                  </a:moveTo>
                  <a:lnTo>
                    <a:pt x="160" y="0"/>
                  </a:lnTo>
                  <a:lnTo>
                    <a:pt x="0" y="0"/>
                  </a:lnTo>
                  <a:lnTo>
                    <a:pt x="48" y="106"/>
                  </a:lnTo>
                  <a:lnTo>
                    <a:pt x="209" y="106"/>
                  </a:ln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8" name="Line 112">
              <a:extLst>
                <a:ext uri="{FF2B5EF4-FFF2-40B4-BE49-F238E27FC236}">
                  <a16:creationId xmlns:a16="http://schemas.microsoft.com/office/drawing/2014/main" id="{EDB9A389-9FDF-45F3-95E6-99268E3C30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75168" y="3074792"/>
              <a:ext cx="128588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9" name="Freeform 113">
              <a:extLst>
                <a:ext uri="{FF2B5EF4-FFF2-40B4-BE49-F238E27FC236}">
                  <a16:creationId xmlns:a16="http://schemas.microsoft.com/office/drawing/2014/main" id="{A8A780AF-9904-441A-BF8D-41DAB1F57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380" y="2868417"/>
              <a:ext cx="115888" cy="490538"/>
            </a:xfrm>
            <a:custGeom>
              <a:avLst/>
              <a:gdLst>
                <a:gd name="T0" fmla="*/ 0 w 73"/>
                <a:gd name="T1" fmla="*/ 0 h 309"/>
                <a:gd name="T2" fmla="*/ 32 w 73"/>
                <a:gd name="T3" fmla="*/ 82 h 309"/>
                <a:gd name="T4" fmla="*/ 32 w 73"/>
                <a:gd name="T5" fmla="*/ 309 h 309"/>
                <a:gd name="T6" fmla="*/ 73 w 73"/>
                <a:gd name="T7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309">
                  <a:moveTo>
                    <a:pt x="0" y="0"/>
                  </a:moveTo>
                  <a:lnTo>
                    <a:pt x="32" y="82"/>
                  </a:lnTo>
                  <a:lnTo>
                    <a:pt x="32" y="309"/>
                  </a:lnTo>
                  <a:lnTo>
                    <a:pt x="73" y="309"/>
                  </a:ln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30" name="Agrupar 168">
            <a:extLst>
              <a:ext uri="{FF2B5EF4-FFF2-40B4-BE49-F238E27FC236}">
                <a16:creationId xmlns:a16="http://schemas.microsoft.com/office/drawing/2014/main" id="{CB74EA61-9A03-422C-924E-6383CEDA1FE4}"/>
              </a:ext>
            </a:extLst>
          </p:cNvPr>
          <p:cNvGrpSpPr/>
          <p:nvPr/>
        </p:nvGrpSpPr>
        <p:grpSpPr>
          <a:xfrm>
            <a:off x="9368506" y="4441081"/>
            <a:ext cx="744891" cy="503671"/>
            <a:chOff x="864586" y="4941742"/>
            <a:chExt cx="612775" cy="414338"/>
          </a:xfrm>
        </p:grpSpPr>
        <p:sp>
          <p:nvSpPr>
            <p:cNvPr id="131" name="Oval 108">
              <a:extLst>
                <a:ext uri="{FF2B5EF4-FFF2-40B4-BE49-F238E27FC236}">
                  <a16:creationId xmlns:a16="http://schemas.microsoft.com/office/drawing/2014/main" id="{183FCF44-F9F5-4C9A-81A6-583E4EE9C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336" y="4941742"/>
              <a:ext cx="101600" cy="128587"/>
            </a:xfrm>
            <a:prstGeom prst="ellips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2" name="Freeform 109">
              <a:extLst>
                <a:ext uri="{FF2B5EF4-FFF2-40B4-BE49-F238E27FC236}">
                  <a16:creationId xmlns:a16="http://schemas.microsoft.com/office/drawing/2014/main" id="{FFAD3D03-B944-46FB-B723-FF9AB3B0E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7174" y="5110017"/>
              <a:ext cx="179388" cy="103187"/>
            </a:xfrm>
            <a:custGeom>
              <a:avLst/>
              <a:gdLst>
                <a:gd name="T0" fmla="*/ 4 w 56"/>
                <a:gd name="T1" fmla="*/ 3 h 32"/>
                <a:gd name="T2" fmla="*/ 24 w 56"/>
                <a:gd name="T3" fmla="*/ 0 h 32"/>
                <a:gd name="T4" fmla="*/ 56 w 56"/>
                <a:gd name="T5" fmla="*/ 23 h 32"/>
                <a:gd name="T6" fmla="*/ 56 w 56"/>
                <a:gd name="T7" fmla="*/ 32 h 32"/>
                <a:gd name="T8" fmla="*/ 25 w 56"/>
                <a:gd name="T9" fmla="*/ 32 h 32"/>
                <a:gd name="T10" fmla="*/ 0 w 56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2">
                  <a:moveTo>
                    <a:pt x="4" y="3"/>
                  </a:moveTo>
                  <a:cubicBezTo>
                    <a:pt x="10" y="1"/>
                    <a:pt x="16" y="0"/>
                    <a:pt x="24" y="0"/>
                  </a:cubicBezTo>
                  <a:cubicBezTo>
                    <a:pt x="50" y="0"/>
                    <a:pt x="56" y="13"/>
                    <a:pt x="56" y="23"/>
                  </a:cubicBezTo>
                  <a:cubicBezTo>
                    <a:pt x="56" y="29"/>
                    <a:pt x="56" y="32"/>
                    <a:pt x="56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0" y="32"/>
                    <a:pt x="0" y="32"/>
                    <a:pt x="0" y="32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3" name="Oval 110">
              <a:extLst>
                <a:ext uri="{FF2B5EF4-FFF2-40B4-BE49-F238E27FC236}">
                  <a16:creationId xmlns:a16="http://schemas.microsoft.com/office/drawing/2014/main" id="{CFD7CE07-FA0D-4D23-B654-9266BF968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011" y="4941742"/>
              <a:ext cx="103188" cy="128587"/>
            </a:xfrm>
            <a:prstGeom prst="ellips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4" name="Freeform 111">
              <a:extLst>
                <a:ext uri="{FF2B5EF4-FFF2-40B4-BE49-F238E27FC236}">
                  <a16:creationId xmlns:a16="http://schemas.microsoft.com/office/drawing/2014/main" id="{10FA148C-EA3F-4D8E-8924-5C8BB2C75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386" y="5110017"/>
              <a:ext cx="179388" cy="103187"/>
            </a:xfrm>
            <a:custGeom>
              <a:avLst/>
              <a:gdLst>
                <a:gd name="T0" fmla="*/ 52 w 56"/>
                <a:gd name="T1" fmla="*/ 3 h 32"/>
                <a:gd name="T2" fmla="*/ 32 w 56"/>
                <a:gd name="T3" fmla="*/ 0 h 32"/>
                <a:gd name="T4" fmla="*/ 0 w 56"/>
                <a:gd name="T5" fmla="*/ 23 h 32"/>
                <a:gd name="T6" fmla="*/ 0 w 56"/>
                <a:gd name="T7" fmla="*/ 32 h 32"/>
                <a:gd name="T8" fmla="*/ 31 w 56"/>
                <a:gd name="T9" fmla="*/ 32 h 32"/>
                <a:gd name="T10" fmla="*/ 56 w 56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32">
                  <a:moveTo>
                    <a:pt x="52" y="3"/>
                  </a:moveTo>
                  <a:cubicBezTo>
                    <a:pt x="46" y="1"/>
                    <a:pt x="40" y="0"/>
                    <a:pt x="32" y="0"/>
                  </a:cubicBezTo>
                  <a:cubicBezTo>
                    <a:pt x="6" y="0"/>
                    <a:pt x="0" y="13"/>
                    <a:pt x="0" y="23"/>
                  </a:cubicBezTo>
                  <a:cubicBezTo>
                    <a:pt x="0" y="29"/>
                    <a:pt x="0" y="32"/>
                    <a:pt x="0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56" y="32"/>
                    <a:pt x="56" y="32"/>
                    <a:pt x="56" y="32"/>
                  </a:cubicBezTo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5" name="Oval 112">
              <a:extLst>
                <a:ext uri="{FF2B5EF4-FFF2-40B4-BE49-F238E27FC236}">
                  <a16:creationId xmlns:a16="http://schemas.microsoft.com/office/drawing/2014/main" id="{45374013-A3E9-4938-B1A1-6277BC995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174" y="5084617"/>
              <a:ext cx="101600" cy="128587"/>
            </a:xfrm>
            <a:prstGeom prst="ellips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dirty="0"/>
            </a:p>
          </p:txBody>
        </p:sp>
        <p:sp>
          <p:nvSpPr>
            <p:cNvPr id="136" name="Freeform 113">
              <a:extLst>
                <a:ext uri="{FF2B5EF4-FFF2-40B4-BE49-F238E27FC236}">
                  <a16:creationId xmlns:a16="http://schemas.microsoft.com/office/drawing/2014/main" id="{E92592CA-2577-4513-9D0B-040058B3F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374" y="5251305"/>
              <a:ext cx="204788" cy="104775"/>
            </a:xfrm>
            <a:custGeom>
              <a:avLst/>
              <a:gdLst>
                <a:gd name="T0" fmla="*/ 32 w 64"/>
                <a:gd name="T1" fmla="*/ 0 h 32"/>
                <a:gd name="T2" fmla="*/ 32 w 64"/>
                <a:gd name="T3" fmla="*/ 0 h 32"/>
                <a:gd name="T4" fmla="*/ 0 w 64"/>
                <a:gd name="T5" fmla="*/ 23 h 32"/>
                <a:gd name="T6" fmla="*/ 0 w 64"/>
                <a:gd name="T7" fmla="*/ 32 h 32"/>
                <a:gd name="T8" fmla="*/ 32 w 64"/>
                <a:gd name="T9" fmla="*/ 32 h 32"/>
                <a:gd name="T10" fmla="*/ 64 w 64"/>
                <a:gd name="T11" fmla="*/ 32 h 32"/>
                <a:gd name="T12" fmla="*/ 64 w 64"/>
                <a:gd name="T13" fmla="*/ 23 h 32"/>
                <a:gd name="T14" fmla="*/ 32 w 64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32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6" y="0"/>
                    <a:pt x="0" y="13"/>
                    <a:pt x="0" y="23"/>
                  </a:cubicBezTo>
                  <a:cubicBezTo>
                    <a:pt x="0" y="29"/>
                    <a:pt x="0" y="32"/>
                    <a:pt x="0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32"/>
                    <a:pt x="64" y="29"/>
                    <a:pt x="64" y="23"/>
                  </a:cubicBezTo>
                  <a:cubicBezTo>
                    <a:pt x="64" y="13"/>
                    <a:pt x="58" y="0"/>
                    <a:pt x="32" y="0"/>
                  </a:cubicBezTo>
                  <a:close/>
                </a:path>
              </a:pathLst>
            </a:cu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7" name="Line 114">
              <a:extLst>
                <a:ext uri="{FF2B5EF4-FFF2-40B4-BE49-F238E27FC236}">
                  <a16:creationId xmlns:a16="http://schemas.microsoft.com/office/drawing/2014/main" id="{BAC2E7D8-1C34-4F89-BC86-BA2883579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586" y="5213205"/>
              <a:ext cx="38100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8" name="Line 115">
              <a:extLst>
                <a:ext uri="{FF2B5EF4-FFF2-40B4-BE49-F238E27FC236}">
                  <a16:creationId xmlns:a16="http://schemas.microsoft.com/office/drawing/2014/main" id="{A1D792FB-36A9-4A2C-AB13-1419B7FB5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9261" y="5213205"/>
              <a:ext cx="38100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9" name="Line 116">
              <a:extLst>
                <a:ext uri="{FF2B5EF4-FFF2-40B4-BE49-F238E27FC236}">
                  <a16:creationId xmlns:a16="http://schemas.microsoft.com/office/drawing/2014/main" id="{B755F3CA-1940-4C6B-A751-EB8F648776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586" y="5356080"/>
              <a:ext cx="612775" cy="0"/>
            </a:xfrm>
            <a:prstGeom prst="line">
              <a:avLst/>
            </a:prstGeom>
            <a:noFill/>
            <a:ln w="19050" cap="flat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096027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681053-8046-40A1-808A-C6C2FBB3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15</a:t>
            </a:fld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9D170-347E-4AA1-9028-8C474744EB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992" y="314578"/>
            <a:ext cx="11358209" cy="461665"/>
          </a:xfrm>
        </p:spPr>
        <p:txBody>
          <a:bodyPr/>
          <a:lstStyle/>
          <a:p>
            <a:r>
              <a:rPr lang="pt-PT" sz="2400" cap="none" dirty="0">
                <a:solidFill>
                  <a:srgbClr val="FF6600"/>
                </a:solidFill>
              </a:rPr>
              <a:t>Elementos gráficos</a:t>
            </a:r>
            <a:endParaRPr lang="pt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8BEB0-428A-49B0-A036-D43AF9688C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8992" y="769719"/>
            <a:ext cx="11358209" cy="369332"/>
          </a:xfrm>
        </p:spPr>
        <p:txBody>
          <a:bodyPr/>
          <a:lstStyle/>
          <a:p>
            <a:r>
              <a:rPr lang="pt-PT" dirty="0"/>
              <a:t>Caixas e linhas de suporte ao texto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F8FCAF-98E7-4D4B-A78E-71FDECF03DA0}"/>
              </a:ext>
            </a:extLst>
          </p:cNvPr>
          <p:cNvCxnSpPr>
            <a:cxnSpLocks/>
          </p:cNvCxnSpPr>
          <p:nvPr/>
        </p:nvCxnSpPr>
        <p:spPr>
          <a:xfrm>
            <a:off x="526952" y="2305985"/>
            <a:ext cx="5697189" cy="0"/>
          </a:xfrm>
          <a:prstGeom prst="line">
            <a:avLst/>
          </a:prstGeom>
          <a:ln>
            <a:solidFill>
              <a:srgbClr val="6666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159D0D-730A-4C72-8A13-2CD1D8921C9B}"/>
              </a:ext>
            </a:extLst>
          </p:cNvPr>
          <p:cNvCxnSpPr>
            <a:cxnSpLocks/>
          </p:cNvCxnSpPr>
          <p:nvPr/>
        </p:nvCxnSpPr>
        <p:spPr>
          <a:xfrm>
            <a:off x="497409" y="1980110"/>
            <a:ext cx="5726732" cy="0"/>
          </a:xfrm>
          <a:prstGeom prst="line">
            <a:avLst/>
          </a:prstGeom>
          <a:noFill/>
          <a:ln w="28575" cmpd="sng">
            <a:gradFill flip="none" rotWithShape="1">
              <a:gsLst>
                <a:gs pos="0">
                  <a:srgbClr val="FF6600"/>
                </a:gs>
                <a:gs pos="100000">
                  <a:schemeClr val="bg1"/>
                </a:gs>
                <a:gs pos="86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miter lim="800000"/>
            <a:headEnd/>
            <a:tailEnd/>
          </a:ln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3DACB8-CE8C-4BCF-9658-9AC3F173642B}"/>
              </a:ext>
            </a:extLst>
          </p:cNvPr>
          <p:cNvCxnSpPr>
            <a:cxnSpLocks/>
          </p:cNvCxnSpPr>
          <p:nvPr/>
        </p:nvCxnSpPr>
        <p:spPr>
          <a:xfrm>
            <a:off x="497409" y="2700190"/>
            <a:ext cx="572673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5B295F3-8B05-404B-9CFD-060A1F7CEEE8}"/>
              </a:ext>
            </a:extLst>
          </p:cNvPr>
          <p:cNvSpPr/>
          <p:nvPr/>
        </p:nvSpPr>
        <p:spPr>
          <a:xfrm>
            <a:off x="498557" y="3060229"/>
            <a:ext cx="5725584" cy="234555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82B372-E204-4B8C-BE7F-CF60F5442A70}"/>
              </a:ext>
            </a:extLst>
          </p:cNvPr>
          <p:cNvSpPr>
            <a:spLocks noChangeAspect="1"/>
          </p:cNvSpPr>
          <p:nvPr/>
        </p:nvSpPr>
        <p:spPr>
          <a:xfrm>
            <a:off x="2886373" y="3725318"/>
            <a:ext cx="1029951" cy="10299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C85663-4E24-4D47-9A63-0E71F05384BD}"/>
              </a:ext>
            </a:extLst>
          </p:cNvPr>
          <p:cNvSpPr/>
          <p:nvPr/>
        </p:nvSpPr>
        <p:spPr>
          <a:xfrm rot="5400000">
            <a:off x="3310818" y="3300873"/>
            <a:ext cx="220494" cy="205288"/>
          </a:xfrm>
          <a:custGeom>
            <a:avLst/>
            <a:gdLst>
              <a:gd name="connsiteX0" fmla="*/ 172081 w 310714"/>
              <a:gd name="connsiteY0" fmla="*/ 3867 h 289285"/>
              <a:gd name="connsiteX1" fmla="*/ 164581 w 310714"/>
              <a:gd name="connsiteY1" fmla="*/ 3867 h 289285"/>
              <a:gd name="connsiteX2" fmla="*/ 164581 w 310714"/>
              <a:gd name="connsiteY2" fmla="*/ 11367 h 289285"/>
              <a:gd name="connsiteX3" fmla="*/ 294760 w 310714"/>
              <a:gd name="connsiteY3" fmla="*/ 141545 h 289285"/>
              <a:gd name="connsiteX4" fmla="*/ 7617 w 310714"/>
              <a:gd name="connsiteY4" fmla="*/ 141545 h 289285"/>
              <a:gd name="connsiteX5" fmla="*/ 2260 w 310714"/>
              <a:gd name="connsiteY5" fmla="*/ 146903 h 289285"/>
              <a:gd name="connsiteX6" fmla="*/ 7617 w 310714"/>
              <a:gd name="connsiteY6" fmla="*/ 152260 h 289285"/>
              <a:gd name="connsiteX7" fmla="*/ 294760 w 310714"/>
              <a:gd name="connsiteY7" fmla="*/ 152260 h 289285"/>
              <a:gd name="connsiteX8" fmla="*/ 164581 w 310714"/>
              <a:gd name="connsiteY8" fmla="*/ 282438 h 289285"/>
              <a:gd name="connsiteX9" fmla="*/ 164581 w 310714"/>
              <a:gd name="connsiteY9" fmla="*/ 289938 h 289285"/>
              <a:gd name="connsiteX10" fmla="*/ 168331 w 310714"/>
              <a:gd name="connsiteY10" fmla="*/ 291546 h 289285"/>
              <a:gd name="connsiteX11" fmla="*/ 172081 w 310714"/>
              <a:gd name="connsiteY11" fmla="*/ 289938 h 289285"/>
              <a:gd name="connsiteX12" fmla="*/ 311367 w 310714"/>
              <a:gd name="connsiteY12" fmla="*/ 150653 h 289285"/>
              <a:gd name="connsiteX13" fmla="*/ 311367 w 310714"/>
              <a:gd name="connsiteY13" fmla="*/ 143153 h 289285"/>
              <a:gd name="connsiteX14" fmla="*/ 172081 w 310714"/>
              <a:gd name="connsiteY14" fmla="*/ 3867 h 289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0714" h="289285">
                <a:moveTo>
                  <a:pt x="172081" y="3867"/>
                </a:moveTo>
                <a:cubicBezTo>
                  <a:pt x="169938" y="1724"/>
                  <a:pt x="166724" y="1724"/>
                  <a:pt x="164581" y="3867"/>
                </a:cubicBezTo>
                <a:cubicBezTo>
                  <a:pt x="162438" y="6010"/>
                  <a:pt x="162438" y="9224"/>
                  <a:pt x="164581" y="11367"/>
                </a:cubicBezTo>
                <a:lnTo>
                  <a:pt x="294760" y="141545"/>
                </a:lnTo>
                <a:lnTo>
                  <a:pt x="7617" y="141545"/>
                </a:lnTo>
                <a:cubicBezTo>
                  <a:pt x="4402" y="141545"/>
                  <a:pt x="2260" y="143688"/>
                  <a:pt x="2260" y="146903"/>
                </a:cubicBezTo>
                <a:cubicBezTo>
                  <a:pt x="2260" y="150117"/>
                  <a:pt x="4402" y="152260"/>
                  <a:pt x="7617" y="152260"/>
                </a:cubicBezTo>
                <a:lnTo>
                  <a:pt x="294760" y="152260"/>
                </a:lnTo>
                <a:lnTo>
                  <a:pt x="164581" y="282438"/>
                </a:lnTo>
                <a:cubicBezTo>
                  <a:pt x="162438" y="284581"/>
                  <a:pt x="162438" y="287796"/>
                  <a:pt x="164581" y="289938"/>
                </a:cubicBezTo>
                <a:cubicBezTo>
                  <a:pt x="165653" y="291010"/>
                  <a:pt x="167260" y="291546"/>
                  <a:pt x="168331" y="291546"/>
                </a:cubicBezTo>
                <a:cubicBezTo>
                  <a:pt x="169938" y="291546"/>
                  <a:pt x="171010" y="291010"/>
                  <a:pt x="172081" y="289938"/>
                </a:cubicBezTo>
                <a:lnTo>
                  <a:pt x="311367" y="150653"/>
                </a:lnTo>
                <a:cubicBezTo>
                  <a:pt x="313510" y="148510"/>
                  <a:pt x="313510" y="145295"/>
                  <a:pt x="311367" y="143153"/>
                </a:cubicBezTo>
                <a:lnTo>
                  <a:pt x="172081" y="3867"/>
                </a:lnTo>
                <a:close/>
              </a:path>
            </a:pathLst>
          </a:custGeom>
          <a:solidFill>
            <a:srgbClr val="666666"/>
          </a:solidFill>
          <a:ln w="53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0184" tIns="50092" rIns="100184" bIns="500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2931"/>
            <a:endParaRPr lang="pt-PT" sz="2254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3AB0C0-B943-4FE4-BC09-8F034D190D62}"/>
              </a:ext>
            </a:extLst>
          </p:cNvPr>
          <p:cNvCxnSpPr/>
          <p:nvPr/>
        </p:nvCxnSpPr>
        <p:spPr>
          <a:xfrm>
            <a:off x="3107085" y="4894461"/>
            <a:ext cx="576064" cy="0"/>
          </a:xfrm>
          <a:prstGeom prst="line">
            <a:avLst/>
          </a:prstGeom>
          <a:ln w="57150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AA4A2D8-0952-4936-A67D-6B93C8465854}"/>
              </a:ext>
            </a:extLst>
          </p:cNvPr>
          <p:cNvSpPr>
            <a:spLocks noChangeAspect="1"/>
          </p:cNvSpPr>
          <p:nvPr/>
        </p:nvSpPr>
        <p:spPr>
          <a:xfrm>
            <a:off x="4486573" y="3725318"/>
            <a:ext cx="1029951" cy="1029951"/>
          </a:xfrm>
          <a:prstGeom prst="ellipse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0BF995-7CC0-4991-A6F2-ED5B5BCE9CAA}"/>
              </a:ext>
            </a:extLst>
          </p:cNvPr>
          <p:cNvCxnSpPr/>
          <p:nvPr/>
        </p:nvCxnSpPr>
        <p:spPr>
          <a:xfrm>
            <a:off x="4707285" y="4894461"/>
            <a:ext cx="576064" cy="0"/>
          </a:xfrm>
          <a:prstGeom prst="line">
            <a:avLst/>
          </a:prstGeom>
          <a:ln w="57150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5ADFB34-63FC-4F82-9260-63CF4844932B}"/>
              </a:ext>
            </a:extLst>
          </p:cNvPr>
          <p:cNvSpPr>
            <a:spLocks noChangeAspect="1"/>
          </p:cNvSpPr>
          <p:nvPr/>
        </p:nvSpPr>
        <p:spPr>
          <a:xfrm>
            <a:off x="1349673" y="3725318"/>
            <a:ext cx="1029951" cy="1029951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07DF72-27C2-4E63-BFC9-A2B466DDAB82}"/>
              </a:ext>
            </a:extLst>
          </p:cNvPr>
          <p:cNvCxnSpPr/>
          <p:nvPr/>
        </p:nvCxnSpPr>
        <p:spPr>
          <a:xfrm>
            <a:off x="1570385" y="4894461"/>
            <a:ext cx="576064" cy="0"/>
          </a:xfrm>
          <a:prstGeom prst="line">
            <a:avLst/>
          </a:prstGeom>
          <a:ln w="57150">
            <a:solidFill>
              <a:srgbClr val="66666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C184FF3-4922-4D7F-8282-DC73E3E86DA6}"/>
              </a:ext>
            </a:extLst>
          </p:cNvPr>
          <p:cNvSpPr/>
          <p:nvPr/>
        </p:nvSpPr>
        <p:spPr>
          <a:xfrm>
            <a:off x="6800205" y="467941"/>
            <a:ext cx="4896544" cy="52565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pt-PT" sz="1000">
              <a:solidFill>
                <a:schemeClr val="tx1"/>
              </a:solidFill>
              <a:ea typeface="ＭＳ Ｐゴシック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5DCAC7-A111-406F-B7FD-B91D85735686}"/>
              </a:ext>
            </a:extLst>
          </p:cNvPr>
          <p:cNvSpPr/>
          <p:nvPr/>
        </p:nvSpPr>
        <p:spPr>
          <a:xfrm>
            <a:off x="8384381" y="2340149"/>
            <a:ext cx="1667698" cy="1362075"/>
          </a:xfrm>
          <a:prstGeom prst="rect">
            <a:avLst/>
          </a:prstGeom>
          <a:solidFill>
            <a:srgbClr val="6666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pt-PT" sz="1000">
              <a:solidFill>
                <a:schemeClr val="tx1"/>
              </a:solidFill>
              <a:ea typeface="ＭＳ Ｐゴシック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51EEB3-E886-4B76-A8D1-2E5DC5F9CC52}"/>
              </a:ext>
            </a:extLst>
          </p:cNvPr>
          <p:cNvSpPr/>
          <p:nvPr/>
        </p:nvSpPr>
        <p:spPr>
          <a:xfrm>
            <a:off x="8384381" y="3852317"/>
            <a:ext cx="1667698" cy="1362075"/>
          </a:xfrm>
          <a:prstGeom prst="rect">
            <a:avLst/>
          </a:prstGeom>
          <a:solidFill>
            <a:srgbClr val="FF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pt-PT" sz="1000">
              <a:solidFill>
                <a:schemeClr val="tx1"/>
              </a:solidFill>
              <a:ea typeface="ＭＳ Ｐゴシック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1DD896-1858-4273-A39D-4B3EBC2D88D8}"/>
              </a:ext>
            </a:extLst>
          </p:cNvPr>
          <p:cNvSpPr/>
          <p:nvPr/>
        </p:nvSpPr>
        <p:spPr>
          <a:xfrm>
            <a:off x="8384381" y="1116013"/>
            <a:ext cx="1656184" cy="10661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89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A91D1E4-8C63-4F34-B647-4CED76FDE304}"/>
              </a:ext>
            </a:extLst>
          </p:cNvPr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1291870403"/>
              </p:ext>
            </p:extLst>
          </p:nvPr>
        </p:nvGraphicFramePr>
        <p:xfrm>
          <a:off x="4423941" y="294236"/>
          <a:ext cx="6265142" cy="5475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793">
                  <a:extLst>
                    <a:ext uri="{9D8B030D-6E8A-4147-A177-3AD203B41FA5}">
                      <a16:colId xmlns:a16="http://schemas.microsoft.com/office/drawing/2014/main" val="2245640598"/>
                    </a:ext>
                  </a:extLst>
                </a:gridCol>
                <a:gridCol w="5322349">
                  <a:extLst>
                    <a:ext uri="{9D8B030D-6E8A-4147-A177-3AD203B41FA5}">
                      <a16:colId xmlns:a16="http://schemas.microsoft.com/office/drawing/2014/main" val="3691785324"/>
                    </a:ext>
                  </a:extLst>
                </a:gridCol>
              </a:tblGrid>
              <a:tr h="782204">
                <a:tc>
                  <a:txBody>
                    <a:bodyPr/>
                    <a:lstStyle/>
                    <a:p>
                      <a:pPr marL="0" marR="0" lvl="0" indent="0" algn="ctr" defTabSz="9121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200" b="1" dirty="0">
                          <a:solidFill>
                            <a:schemeClr val="bg1"/>
                          </a:solidFill>
                        </a:rPr>
                        <a:t>01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261938" indent="0" algn="l">
                        <a:tabLst>
                          <a:tab pos="449263" algn="l"/>
                        </a:tabLst>
                      </a:pPr>
                      <a:r>
                        <a:rPr lang="pt-PT" sz="2400" b="1" dirty="0">
                          <a:solidFill>
                            <a:srgbClr val="666666"/>
                          </a:solidFill>
                        </a:rPr>
                        <a:t>Introdução</a:t>
                      </a:r>
                    </a:p>
                    <a:p>
                      <a:pPr marL="261938" indent="0" algn="l">
                        <a:tabLst>
                          <a:tab pos="449263" algn="l"/>
                        </a:tabLst>
                      </a:pPr>
                      <a:r>
                        <a:rPr lang="pt-PT" sz="1400" b="0" dirty="0">
                          <a:solidFill>
                            <a:srgbClr val="666666"/>
                          </a:solidFill>
                        </a:rPr>
                        <a:t>Áreas entrevistadas</a:t>
                      </a:r>
                    </a:p>
                  </a:txBody>
                  <a:tcPr anchor="ctr">
                    <a:lnB w="3175" cap="flat" cmpd="sng" algn="ctr">
                      <a:solidFill>
                        <a:srgbClr val="8181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63214"/>
                  </a:ext>
                </a:extLst>
              </a:tr>
              <a:tr h="782204">
                <a:tc>
                  <a:txBody>
                    <a:bodyPr/>
                    <a:lstStyle/>
                    <a:p>
                      <a:pPr algn="ctr"/>
                      <a:r>
                        <a:rPr lang="pt-PT" sz="2200" b="1" dirty="0">
                          <a:solidFill>
                            <a:schemeClr val="bg1"/>
                          </a:solidFill>
                        </a:rPr>
                        <a:t>02</a:t>
                      </a:r>
                    </a:p>
                  </a:txBody>
                  <a:tcPr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261938" indent="0" algn="l">
                        <a:tabLst>
                          <a:tab pos="449263" algn="l"/>
                        </a:tabLst>
                      </a:pPr>
                      <a:r>
                        <a:rPr lang="pt-PT" sz="2200" b="1" dirty="0">
                          <a:solidFill>
                            <a:srgbClr val="666666"/>
                          </a:solidFill>
                        </a:rPr>
                        <a:t>Digital – oportunidades e soluções</a:t>
                      </a:r>
                    </a:p>
                  </a:txBody>
                  <a:tcPr anchor="ctr">
                    <a:lnT w="3175" cap="flat" cmpd="sng" algn="ctr">
                      <a:solidFill>
                        <a:srgbClr val="8181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181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667277"/>
                  </a:ext>
                </a:extLst>
              </a:tr>
              <a:tr h="782204">
                <a:tc>
                  <a:txBody>
                    <a:bodyPr/>
                    <a:lstStyle/>
                    <a:p>
                      <a:pPr algn="ctr"/>
                      <a:r>
                        <a:rPr lang="pt-PT" sz="2200" b="1" dirty="0">
                          <a:solidFill>
                            <a:schemeClr val="bg1"/>
                          </a:solidFill>
                        </a:rPr>
                        <a:t>03</a:t>
                      </a:r>
                    </a:p>
                  </a:txBody>
                  <a:tcPr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261938" indent="0" algn="l">
                        <a:tabLst>
                          <a:tab pos="449263" algn="l"/>
                        </a:tabLst>
                      </a:pPr>
                      <a:r>
                        <a:rPr lang="pt-PT" sz="2200" b="1" dirty="0">
                          <a:solidFill>
                            <a:srgbClr val="666666"/>
                          </a:solidFill>
                        </a:rPr>
                        <a:t>Balcões – oportunidades e soluções</a:t>
                      </a:r>
                    </a:p>
                  </a:txBody>
                  <a:tcPr anchor="ctr">
                    <a:lnT w="3175" cap="flat" cmpd="sng" algn="ctr">
                      <a:solidFill>
                        <a:srgbClr val="8181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181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476653"/>
                  </a:ext>
                </a:extLst>
              </a:tr>
              <a:tr h="782204">
                <a:tc>
                  <a:txBody>
                    <a:bodyPr/>
                    <a:lstStyle/>
                    <a:p>
                      <a:pPr algn="ctr"/>
                      <a:r>
                        <a:rPr lang="pt-PT" sz="2200" b="1" dirty="0">
                          <a:solidFill>
                            <a:schemeClr val="bg1"/>
                          </a:solidFill>
                        </a:rPr>
                        <a:t>04</a:t>
                      </a:r>
                    </a:p>
                  </a:txBody>
                  <a:tcPr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261938" indent="0" algn="l">
                        <a:tabLst>
                          <a:tab pos="449263" algn="l"/>
                        </a:tabLst>
                      </a:pPr>
                      <a:r>
                        <a:rPr lang="pt-PT" sz="2200" b="1" dirty="0">
                          <a:solidFill>
                            <a:srgbClr val="666666"/>
                          </a:solidFill>
                        </a:rPr>
                        <a:t>Soluções Adicionais</a:t>
                      </a:r>
                    </a:p>
                  </a:txBody>
                  <a:tcPr anchor="ctr">
                    <a:lnT w="3175" cap="flat" cmpd="sng" algn="ctr">
                      <a:solidFill>
                        <a:srgbClr val="8181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181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10693"/>
                  </a:ext>
                </a:extLst>
              </a:tr>
              <a:tr h="782204">
                <a:tc>
                  <a:txBody>
                    <a:bodyPr/>
                    <a:lstStyle/>
                    <a:p>
                      <a:pPr algn="ctr"/>
                      <a:r>
                        <a:rPr lang="pt-PT" sz="2200" b="1" dirty="0">
                          <a:solidFill>
                            <a:schemeClr val="bg1"/>
                          </a:solidFill>
                        </a:rPr>
                        <a:t>05</a:t>
                      </a:r>
                    </a:p>
                  </a:txBody>
                  <a:tcPr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261938" indent="0" algn="l">
                        <a:tabLst>
                          <a:tab pos="449263" algn="l"/>
                        </a:tabLst>
                      </a:pPr>
                      <a:r>
                        <a:rPr lang="pt-PT" sz="2200" b="1" dirty="0">
                          <a:solidFill>
                            <a:srgbClr val="666666"/>
                          </a:solidFill>
                        </a:rPr>
                        <a:t>Análise SWOT</a:t>
                      </a:r>
                    </a:p>
                  </a:txBody>
                  <a:tcPr anchor="ctr">
                    <a:lnT w="3175" cap="flat" cmpd="sng" algn="ctr">
                      <a:solidFill>
                        <a:srgbClr val="8181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181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955510"/>
                  </a:ext>
                </a:extLst>
              </a:tr>
              <a:tr h="782204">
                <a:tc>
                  <a:txBody>
                    <a:bodyPr/>
                    <a:lstStyle/>
                    <a:p>
                      <a:pPr algn="ctr"/>
                      <a:r>
                        <a:rPr lang="pt-PT" sz="2200" b="1" dirty="0">
                          <a:solidFill>
                            <a:schemeClr val="bg1"/>
                          </a:solidFill>
                        </a:rPr>
                        <a:t>06</a:t>
                      </a:r>
                    </a:p>
                  </a:txBody>
                  <a:tcPr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261938" indent="0" algn="l">
                        <a:tabLst>
                          <a:tab pos="449263" algn="l"/>
                        </a:tabLst>
                      </a:pPr>
                      <a:r>
                        <a:rPr lang="pt-PT" sz="2200" b="1" dirty="0">
                          <a:solidFill>
                            <a:srgbClr val="666666"/>
                          </a:solidFill>
                        </a:rPr>
                        <a:t>O cliente interno e externo</a:t>
                      </a:r>
                    </a:p>
                  </a:txBody>
                  <a:tcPr anchor="ctr">
                    <a:lnT w="3175" cap="flat" cmpd="sng" algn="ctr">
                      <a:solidFill>
                        <a:srgbClr val="8181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181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491848"/>
                  </a:ext>
                </a:extLst>
              </a:tr>
              <a:tr h="782204">
                <a:tc>
                  <a:txBody>
                    <a:bodyPr/>
                    <a:lstStyle/>
                    <a:p>
                      <a:pPr algn="ctr"/>
                      <a:r>
                        <a:rPr lang="pt-PT" sz="2200" b="1" dirty="0">
                          <a:solidFill>
                            <a:schemeClr val="bg1"/>
                          </a:solidFill>
                        </a:rPr>
                        <a:t>07</a:t>
                      </a:r>
                    </a:p>
                  </a:txBody>
                  <a:tcPr anchor="ctr"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261938" indent="0" algn="l">
                        <a:tabLst>
                          <a:tab pos="449263" algn="l"/>
                        </a:tabLst>
                      </a:pPr>
                      <a:r>
                        <a:rPr lang="pt-PT" sz="2200" b="1" dirty="0" err="1">
                          <a:solidFill>
                            <a:srgbClr val="666666"/>
                          </a:solidFill>
                        </a:rPr>
                        <a:t>Benchmark</a:t>
                      </a:r>
                      <a:endParaRPr lang="pt-PT" sz="2200" b="1" dirty="0">
                        <a:solidFill>
                          <a:srgbClr val="666666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rgbClr val="8181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81818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391887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1F41C-E27B-4B55-A551-179841C265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2217" y="2801118"/>
            <a:ext cx="1811633" cy="461665"/>
          </a:xfrm>
        </p:spPr>
        <p:txBody>
          <a:bodyPr/>
          <a:lstStyle/>
          <a:p>
            <a:r>
              <a:rPr lang="pt-PT" dirty="0"/>
              <a:t>Índice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700E5-11F0-4083-95EF-7192773B9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1460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6C98607C-3049-40E8-8434-4BE759692FF8}"/>
              </a:ext>
            </a:extLst>
          </p:cNvPr>
          <p:cNvSpPr/>
          <p:nvPr/>
        </p:nvSpPr>
        <p:spPr>
          <a:xfrm>
            <a:off x="667447" y="4024437"/>
            <a:ext cx="1211696" cy="1196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F973FC-84E6-4AD7-AD49-001142DF80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3</a:t>
            </a:fld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9A3ED-933C-4709-9C00-21CE99922B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pt-PT" dirty="0"/>
              <a:t>Apresentação das áreas entrevistadas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C066B31E-396E-49A2-B2C0-7D84B14636FD}"/>
              </a:ext>
            </a:extLst>
          </p:cNvPr>
          <p:cNvSpPr/>
          <p:nvPr/>
        </p:nvSpPr>
        <p:spPr>
          <a:xfrm flipH="1">
            <a:off x="10400605" y="1476053"/>
            <a:ext cx="1800200" cy="396044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07CEFB-AFCC-49C7-929A-11823B3E1F43}"/>
              </a:ext>
            </a:extLst>
          </p:cNvPr>
          <p:cNvGrpSpPr/>
          <p:nvPr/>
        </p:nvGrpSpPr>
        <p:grpSpPr>
          <a:xfrm>
            <a:off x="667447" y="1517894"/>
            <a:ext cx="1211696" cy="1196032"/>
            <a:chOff x="667447" y="1517894"/>
            <a:chExt cx="1211696" cy="119603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A98C66E-CBF4-47EF-83BA-B2A0DAA96443}"/>
                </a:ext>
              </a:extLst>
            </p:cNvPr>
            <p:cNvSpPr/>
            <p:nvPr/>
          </p:nvSpPr>
          <p:spPr>
            <a:xfrm>
              <a:off x="667447" y="1517894"/>
              <a:ext cx="1211696" cy="1196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 err="1">
                <a:solidFill>
                  <a:schemeClr val="tx1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8A984B-5532-4E1D-823F-3E9431367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33" t="3270" b="-1"/>
            <a:stretch/>
          </p:blipFill>
          <p:spPr>
            <a:xfrm>
              <a:off x="805112" y="1642859"/>
              <a:ext cx="939800" cy="939776"/>
            </a:xfrm>
            <a:prstGeom prst="ellipse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E02DDA-89CF-44A6-B6BD-EFEC70593F5C}"/>
              </a:ext>
            </a:extLst>
          </p:cNvPr>
          <p:cNvGrpSpPr/>
          <p:nvPr/>
        </p:nvGrpSpPr>
        <p:grpSpPr>
          <a:xfrm>
            <a:off x="3076595" y="1517894"/>
            <a:ext cx="1211696" cy="1196032"/>
            <a:chOff x="3076595" y="1517894"/>
            <a:chExt cx="1211696" cy="119603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BE3494-4A0C-42FF-A227-3AF335A600E6}"/>
                </a:ext>
              </a:extLst>
            </p:cNvPr>
            <p:cNvSpPr/>
            <p:nvPr/>
          </p:nvSpPr>
          <p:spPr>
            <a:xfrm>
              <a:off x="3076595" y="1517894"/>
              <a:ext cx="1211696" cy="1196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 err="1">
                <a:solidFill>
                  <a:schemeClr val="tx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55CB8A-ECE9-4C67-8B5B-DCA3853AE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0955" y="1626972"/>
              <a:ext cx="942975" cy="971550"/>
            </a:xfrm>
            <a:prstGeom prst="ellipse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4C4220-3D35-4E7E-AFCD-8F4B17185C49}"/>
              </a:ext>
            </a:extLst>
          </p:cNvPr>
          <p:cNvGrpSpPr/>
          <p:nvPr/>
        </p:nvGrpSpPr>
        <p:grpSpPr>
          <a:xfrm>
            <a:off x="5485743" y="1517894"/>
            <a:ext cx="1211696" cy="1196032"/>
            <a:chOff x="5485743" y="1517894"/>
            <a:chExt cx="1211696" cy="119603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B747B56-B1FD-4FA7-974C-2DEE9E762411}"/>
                </a:ext>
              </a:extLst>
            </p:cNvPr>
            <p:cNvSpPr/>
            <p:nvPr/>
          </p:nvSpPr>
          <p:spPr>
            <a:xfrm>
              <a:off x="5485743" y="1517894"/>
              <a:ext cx="1211696" cy="1196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 err="1">
                <a:solidFill>
                  <a:schemeClr val="tx1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0941EFE-DFCD-43DE-9E5F-4C3C36DE8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0103" y="1656559"/>
              <a:ext cx="942975" cy="914400"/>
            </a:xfrm>
            <a:prstGeom prst="ellipse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D32C14C-BD51-462C-A72D-690D18F700DB}"/>
              </a:ext>
            </a:extLst>
          </p:cNvPr>
          <p:cNvGrpSpPr/>
          <p:nvPr/>
        </p:nvGrpSpPr>
        <p:grpSpPr>
          <a:xfrm>
            <a:off x="5589502" y="3997705"/>
            <a:ext cx="1211696" cy="1196032"/>
            <a:chOff x="5589502" y="3997705"/>
            <a:chExt cx="1211696" cy="119603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E5F6A6D-7674-4BFB-944C-2BE5F2242976}"/>
                </a:ext>
              </a:extLst>
            </p:cNvPr>
            <p:cNvSpPr/>
            <p:nvPr/>
          </p:nvSpPr>
          <p:spPr>
            <a:xfrm>
              <a:off x="5589502" y="3997705"/>
              <a:ext cx="1211696" cy="1196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 err="1">
                <a:solidFill>
                  <a:schemeClr val="tx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144D471-13E0-4CB8-94FF-D51DAE0AC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9231" y="4139816"/>
              <a:ext cx="923925" cy="904875"/>
            </a:xfrm>
            <a:prstGeom prst="ellipse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7262D87-0D44-473C-AF0D-F76F9AB57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12" y="4153537"/>
            <a:ext cx="923925" cy="942975"/>
          </a:xfrm>
          <a:prstGeom prst="ellipse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45E5BB8-06A0-4C59-B8EB-9D3AC26A7D46}"/>
              </a:ext>
            </a:extLst>
          </p:cNvPr>
          <p:cNvGrpSpPr/>
          <p:nvPr/>
        </p:nvGrpSpPr>
        <p:grpSpPr>
          <a:xfrm>
            <a:off x="8050633" y="3965762"/>
            <a:ext cx="1211696" cy="1196032"/>
            <a:chOff x="8050633" y="3965762"/>
            <a:chExt cx="1211696" cy="119603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1370E27-8B33-40CB-A86D-5AEDE9AAC898}"/>
                </a:ext>
              </a:extLst>
            </p:cNvPr>
            <p:cNvSpPr/>
            <p:nvPr/>
          </p:nvSpPr>
          <p:spPr>
            <a:xfrm>
              <a:off x="8050633" y="3965762"/>
              <a:ext cx="1211696" cy="1196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 err="1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B8CBB2-E565-4473-A2C7-2E1FA0FEA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13569" y="4120766"/>
              <a:ext cx="885825" cy="923925"/>
            </a:xfrm>
            <a:prstGeom prst="ellipse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F0D728C-90DA-44AE-8AE6-8973308109C9}"/>
              </a:ext>
            </a:extLst>
          </p:cNvPr>
          <p:cNvGrpSpPr/>
          <p:nvPr/>
        </p:nvGrpSpPr>
        <p:grpSpPr>
          <a:xfrm>
            <a:off x="3076595" y="3997705"/>
            <a:ext cx="1211696" cy="1196032"/>
            <a:chOff x="3076595" y="3997705"/>
            <a:chExt cx="1211696" cy="119603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1962CEB-A835-4736-99E7-714F51E12D0E}"/>
                </a:ext>
              </a:extLst>
            </p:cNvPr>
            <p:cNvSpPr/>
            <p:nvPr/>
          </p:nvSpPr>
          <p:spPr>
            <a:xfrm>
              <a:off x="3076595" y="3997705"/>
              <a:ext cx="1211696" cy="1196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 err="1">
                <a:solidFill>
                  <a:schemeClr val="tx1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A8BBAFA-D038-4ABD-BA50-BDC8C6480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34767" y="4120765"/>
              <a:ext cx="895350" cy="923925"/>
            </a:xfrm>
            <a:prstGeom prst="ellipse">
              <a:avLst/>
            </a:prstGeom>
          </p:spPr>
        </p:pic>
      </p:grp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62484330-85A5-4376-9F26-0182DC740F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908" y="2838891"/>
            <a:ext cx="1872208" cy="280869"/>
          </a:xfrm>
        </p:spPr>
        <p:txBody>
          <a:bodyPr/>
          <a:lstStyle/>
          <a:p>
            <a:pPr algn="ctr"/>
            <a:r>
              <a:rPr lang="pt-PT" sz="1200" dirty="0"/>
              <a:t>Rui Quintiliano - DBD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D4D52BA-E680-4934-825E-D465C036E201}"/>
              </a:ext>
            </a:extLst>
          </p:cNvPr>
          <p:cNvSpPr txBox="1">
            <a:spLocks/>
          </p:cNvSpPr>
          <p:nvPr/>
        </p:nvSpPr>
        <p:spPr>
          <a:xfrm>
            <a:off x="2749873" y="2838891"/>
            <a:ext cx="2043311" cy="27699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216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baseline="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88017" indent="-288017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ct val="110000"/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2pPr>
            <a:lvl3pPr marL="630917" indent="-3429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3pPr>
            <a:lvl4pPr marL="990600" indent="-3683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4pPr>
            <a:lvl5pPr marL="917575" indent="339725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5pPr>
            <a:lvl6pPr marL="2508464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548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632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717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200" dirty="0"/>
              <a:t>Jorge Guimarães - DCM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5805495-125E-4403-A4AB-B3B33396F0C6}"/>
              </a:ext>
            </a:extLst>
          </p:cNvPr>
          <p:cNvSpPr txBox="1">
            <a:spLocks/>
          </p:cNvSpPr>
          <p:nvPr/>
        </p:nvSpPr>
        <p:spPr>
          <a:xfrm>
            <a:off x="5236468" y="2838891"/>
            <a:ext cx="2043311" cy="27699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216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baseline="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88017" indent="-288017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ct val="110000"/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2pPr>
            <a:lvl3pPr marL="630917" indent="-3429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3pPr>
            <a:lvl4pPr marL="990600" indent="-3683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4pPr>
            <a:lvl5pPr marL="917575" indent="339725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5pPr>
            <a:lvl6pPr marL="2508464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548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632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717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200" dirty="0"/>
              <a:t>Bruno Carvalho - Expo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3CA87B6-45FA-46D1-87B3-2DBA9206CF01}"/>
              </a:ext>
            </a:extLst>
          </p:cNvPr>
          <p:cNvSpPr txBox="1">
            <a:spLocks/>
          </p:cNvSpPr>
          <p:nvPr/>
        </p:nvSpPr>
        <p:spPr>
          <a:xfrm>
            <a:off x="330970" y="5281049"/>
            <a:ext cx="1872208" cy="28086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216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baseline="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88017" indent="-288017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ct val="110000"/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2pPr>
            <a:lvl3pPr marL="630917" indent="-3429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3pPr>
            <a:lvl4pPr marL="990600" indent="-3683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4pPr>
            <a:lvl5pPr marL="917575" indent="339725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5pPr>
            <a:lvl6pPr marL="2508464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548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632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717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200" dirty="0"/>
              <a:t>Carmen Silva - DI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D6B30095-2864-4936-A130-35DCA71F84C2}"/>
              </a:ext>
            </a:extLst>
          </p:cNvPr>
          <p:cNvSpPr txBox="1">
            <a:spLocks/>
          </p:cNvSpPr>
          <p:nvPr/>
        </p:nvSpPr>
        <p:spPr>
          <a:xfrm>
            <a:off x="2642196" y="5281049"/>
            <a:ext cx="2258664" cy="27699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216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baseline="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88017" indent="-288017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ct val="110000"/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2pPr>
            <a:lvl3pPr marL="630917" indent="-3429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3pPr>
            <a:lvl4pPr marL="990600" indent="-3683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4pPr>
            <a:lvl5pPr marL="917575" indent="339725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5pPr>
            <a:lvl6pPr marL="2508464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548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632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717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200" dirty="0"/>
              <a:t>Tiago Rodrigues - Chiado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8AC1F7B-32B0-47B8-A33D-772A83095E52}"/>
              </a:ext>
            </a:extLst>
          </p:cNvPr>
          <p:cNvSpPr txBox="1">
            <a:spLocks/>
          </p:cNvSpPr>
          <p:nvPr/>
        </p:nvSpPr>
        <p:spPr>
          <a:xfrm>
            <a:off x="5179046" y="5281048"/>
            <a:ext cx="2258664" cy="27699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216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baseline="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88017" indent="-288017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ct val="110000"/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2pPr>
            <a:lvl3pPr marL="630917" indent="-3429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3pPr>
            <a:lvl4pPr marL="990600" indent="-3683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4pPr>
            <a:lvl5pPr marL="917575" indent="339725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5pPr>
            <a:lvl6pPr marL="2508464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548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632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717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200" dirty="0"/>
              <a:t>Isabel Caetano - DDN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7B8CAD5-EB9E-4CC0-8226-0355FFDC8392}"/>
              </a:ext>
            </a:extLst>
          </p:cNvPr>
          <p:cNvSpPr txBox="1">
            <a:spLocks/>
          </p:cNvSpPr>
          <p:nvPr/>
        </p:nvSpPr>
        <p:spPr>
          <a:xfrm>
            <a:off x="7527149" y="5278896"/>
            <a:ext cx="2258664" cy="27699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216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baseline="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288017" indent="-288017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ct val="110000"/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2pPr>
            <a:lvl3pPr marL="630917" indent="-3429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3pPr>
            <a:lvl4pPr marL="990600" indent="-368300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4pPr>
            <a:lvl5pPr marL="917575" indent="339725" algn="l" defTabSz="912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§"/>
              <a:defRPr sz="1600" b="1" kern="1200">
                <a:solidFill>
                  <a:srgbClr val="FF6600"/>
                </a:solidFill>
                <a:latin typeface="+mn-lt"/>
                <a:ea typeface="+mn-ea"/>
                <a:cs typeface="+mn-cs"/>
              </a:defRPr>
            </a:lvl5pPr>
            <a:lvl6pPr marL="2508464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548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632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717" indent="-228042" algn="l" defTabSz="91216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200" dirty="0"/>
              <a:t>Nuno Silva - DSI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D3E9CA8-9548-4568-8DE0-E9940DC057FA}"/>
              </a:ext>
            </a:extLst>
          </p:cNvPr>
          <p:cNvCxnSpPr>
            <a:cxnSpLocks/>
          </p:cNvCxnSpPr>
          <p:nvPr/>
        </p:nvCxnSpPr>
        <p:spPr>
          <a:xfrm>
            <a:off x="2077795" y="2112747"/>
            <a:ext cx="826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6B7656-EA78-4652-B23D-463C32DE75AD}"/>
              </a:ext>
            </a:extLst>
          </p:cNvPr>
          <p:cNvCxnSpPr>
            <a:cxnSpLocks/>
          </p:cNvCxnSpPr>
          <p:nvPr/>
        </p:nvCxnSpPr>
        <p:spPr>
          <a:xfrm>
            <a:off x="6208096" y="3183073"/>
            <a:ext cx="0" cy="70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1AAC299-9720-4E34-9826-19A498C224F7}"/>
              </a:ext>
            </a:extLst>
          </p:cNvPr>
          <p:cNvCxnSpPr/>
          <p:nvPr/>
        </p:nvCxnSpPr>
        <p:spPr>
          <a:xfrm>
            <a:off x="6944221" y="4563778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AA2CFD-3D8F-4678-8AD8-5491E134F9BD}"/>
              </a:ext>
            </a:extLst>
          </p:cNvPr>
          <p:cNvCxnSpPr>
            <a:cxnSpLocks/>
          </p:cNvCxnSpPr>
          <p:nvPr/>
        </p:nvCxnSpPr>
        <p:spPr>
          <a:xfrm>
            <a:off x="4526436" y="2112747"/>
            <a:ext cx="826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D4059E5-BDCD-4E6A-90DF-91539C2459AA}"/>
              </a:ext>
            </a:extLst>
          </p:cNvPr>
          <p:cNvCxnSpPr>
            <a:cxnSpLocks/>
          </p:cNvCxnSpPr>
          <p:nvPr/>
        </p:nvCxnSpPr>
        <p:spPr>
          <a:xfrm flipH="1">
            <a:off x="4471565" y="4555455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680691-86BB-4316-9D60-2C4B78A3EB55}"/>
              </a:ext>
            </a:extLst>
          </p:cNvPr>
          <p:cNvCxnSpPr>
            <a:cxnSpLocks/>
          </p:cNvCxnSpPr>
          <p:nvPr/>
        </p:nvCxnSpPr>
        <p:spPr>
          <a:xfrm flipH="1">
            <a:off x="2022924" y="4555455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676778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CC783-3090-401F-B3A9-E949C5E0AA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4</a:t>
            </a:fld>
            <a:endParaRPr lang="pt-P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B86587-12EF-4FA4-89EA-DC8F63816CAA}"/>
              </a:ext>
            </a:extLst>
          </p:cNvPr>
          <p:cNvSpPr/>
          <p:nvPr/>
        </p:nvSpPr>
        <p:spPr>
          <a:xfrm>
            <a:off x="0" y="1476053"/>
            <a:ext cx="3199805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EF566C7-9520-497E-8B9C-636B214762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992" y="314578"/>
            <a:ext cx="11358209" cy="461665"/>
          </a:xfrm>
        </p:spPr>
        <p:txBody>
          <a:bodyPr/>
          <a:lstStyle/>
          <a:p>
            <a:r>
              <a:rPr lang="pt-PT" dirty="0"/>
              <a:t>Exposição de Problemas - Digital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05AEC9-CE3C-47FC-BD1D-6BB0F2DAF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3000">
            <a:off x="1269443" y="2993692"/>
            <a:ext cx="648533" cy="648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78AAC1-CF10-4302-820A-2F9FA50CD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3" y="3376433"/>
            <a:ext cx="2204076" cy="220407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8F1A48F-FFB0-4AF5-93BC-3ECF28B2CB97}"/>
              </a:ext>
            </a:extLst>
          </p:cNvPr>
          <p:cNvGrpSpPr/>
          <p:nvPr/>
        </p:nvGrpSpPr>
        <p:grpSpPr>
          <a:xfrm>
            <a:off x="4711973" y="1252976"/>
            <a:ext cx="4406594" cy="4406594"/>
            <a:chOff x="5144021" y="1332037"/>
            <a:chExt cx="4406594" cy="44065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3C79D4-9D45-420B-B4E5-E5BEA5E63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4021" y="1332037"/>
              <a:ext cx="4406594" cy="440659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450C2E-2075-433B-9908-508C76F2B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285" y="2956323"/>
              <a:ext cx="368937" cy="368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2052429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CC783-3090-401F-B3A9-E949C5E0AA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5</a:t>
            </a:fld>
            <a:endParaRPr lang="pt-P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B86587-12EF-4FA4-89EA-DC8F63816CAA}"/>
              </a:ext>
            </a:extLst>
          </p:cNvPr>
          <p:cNvSpPr/>
          <p:nvPr/>
        </p:nvSpPr>
        <p:spPr>
          <a:xfrm>
            <a:off x="0" y="1476053"/>
            <a:ext cx="3199805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EF566C7-9520-497E-8B9C-636B214762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992" y="314578"/>
            <a:ext cx="11358209" cy="461665"/>
          </a:xfrm>
        </p:spPr>
        <p:txBody>
          <a:bodyPr/>
          <a:lstStyle/>
          <a:p>
            <a:r>
              <a:rPr lang="pt-PT" dirty="0"/>
              <a:t>Exposição de Soluções - Digital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05AEC9-CE3C-47FC-BD1D-6BB0F2DAF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3000">
            <a:off x="1269443" y="2993692"/>
            <a:ext cx="648533" cy="648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78AAC1-CF10-4302-820A-2F9FA50CD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3" y="3376433"/>
            <a:ext cx="2204076" cy="22040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031AF86-A967-46C6-9D71-7670AB4A2B0C}"/>
              </a:ext>
            </a:extLst>
          </p:cNvPr>
          <p:cNvGrpSpPr/>
          <p:nvPr/>
        </p:nvGrpSpPr>
        <p:grpSpPr>
          <a:xfrm>
            <a:off x="4639965" y="1206308"/>
            <a:ext cx="4505676" cy="4499929"/>
            <a:chOff x="5072013" y="1206308"/>
            <a:chExt cx="4505676" cy="44999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14FF459-C9DC-40BD-A1EA-EF8DAB1F2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2013" y="1206308"/>
              <a:ext cx="4505676" cy="449992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BFADF84-7836-47B4-A327-0C982B59F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285" y="2956323"/>
              <a:ext cx="368937" cy="368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9260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CC783-3090-401F-B3A9-E949C5E0AA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6</a:t>
            </a:fld>
            <a:endParaRPr lang="pt-P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B86587-12EF-4FA4-89EA-DC8F63816CAA}"/>
              </a:ext>
            </a:extLst>
          </p:cNvPr>
          <p:cNvSpPr/>
          <p:nvPr/>
        </p:nvSpPr>
        <p:spPr>
          <a:xfrm>
            <a:off x="0" y="1476053"/>
            <a:ext cx="3199805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EF566C7-9520-497E-8B9C-636B214762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992" y="314578"/>
            <a:ext cx="11358209" cy="461665"/>
          </a:xfrm>
        </p:spPr>
        <p:txBody>
          <a:bodyPr/>
          <a:lstStyle/>
          <a:p>
            <a:r>
              <a:rPr lang="pt-PT" dirty="0"/>
              <a:t>Exposição de Problemas - Balcões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05AEC9-CE3C-47FC-BD1D-6BB0F2DAF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3000">
            <a:off x="1269443" y="2993692"/>
            <a:ext cx="648533" cy="648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78AAC1-CF10-4302-820A-2F9FA50CD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3" y="3376433"/>
            <a:ext cx="2204076" cy="22040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0E4F0AE-5EF0-4A34-93DF-0AE117932444}"/>
              </a:ext>
            </a:extLst>
          </p:cNvPr>
          <p:cNvGrpSpPr/>
          <p:nvPr/>
        </p:nvGrpSpPr>
        <p:grpSpPr>
          <a:xfrm>
            <a:off x="4855989" y="954050"/>
            <a:ext cx="4297355" cy="5004445"/>
            <a:chOff x="5288037" y="954050"/>
            <a:chExt cx="4297355" cy="50044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61DDF9-7A22-4CD0-B29D-A649A1FE4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037" y="954050"/>
              <a:ext cx="4297355" cy="50044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AF63D8-05E6-4C26-9ABF-D14EBD8F9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6309" y="2628181"/>
              <a:ext cx="368937" cy="368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0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CC783-3090-401F-B3A9-E949C5E0AA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7</a:t>
            </a:fld>
            <a:endParaRPr lang="pt-P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B86587-12EF-4FA4-89EA-DC8F63816CAA}"/>
              </a:ext>
            </a:extLst>
          </p:cNvPr>
          <p:cNvSpPr/>
          <p:nvPr/>
        </p:nvSpPr>
        <p:spPr>
          <a:xfrm>
            <a:off x="0" y="1476053"/>
            <a:ext cx="3199805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EF566C7-9520-497E-8B9C-636B214762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992" y="314578"/>
            <a:ext cx="11358209" cy="461665"/>
          </a:xfrm>
        </p:spPr>
        <p:txBody>
          <a:bodyPr/>
          <a:lstStyle/>
          <a:p>
            <a:r>
              <a:rPr lang="pt-PT" dirty="0"/>
              <a:t>Exposição de Soluções - Balcões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05AEC9-CE3C-47FC-BD1D-6BB0F2DAF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3000">
            <a:off x="1269443" y="2993692"/>
            <a:ext cx="648533" cy="648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78AAC1-CF10-4302-820A-2F9FA50CD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3" y="3376433"/>
            <a:ext cx="2204076" cy="220407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7D1B4F7-0E7F-4FF2-86F5-E0C618F65488}"/>
              </a:ext>
            </a:extLst>
          </p:cNvPr>
          <p:cNvGrpSpPr/>
          <p:nvPr/>
        </p:nvGrpSpPr>
        <p:grpSpPr>
          <a:xfrm>
            <a:off x="4855990" y="1620070"/>
            <a:ext cx="5328592" cy="3598712"/>
            <a:chOff x="4855989" y="1621756"/>
            <a:chExt cx="5385221" cy="35970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875AC3-516F-48B3-AFB3-053CE2967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5989" y="1621756"/>
              <a:ext cx="5385221" cy="35970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303CC3C-5C9D-4B89-83A3-741D60831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17" y="2772197"/>
              <a:ext cx="368937" cy="368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431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CC783-3090-401F-B3A9-E949C5E0AA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8</a:t>
            </a:fld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EF566C7-9520-497E-8B9C-636B214762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992" y="314578"/>
            <a:ext cx="11358209" cy="461665"/>
          </a:xfrm>
        </p:spPr>
        <p:txBody>
          <a:bodyPr/>
          <a:lstStyle/>
          <a:p>
            <a:r>
              <a:rPr lang="pt-PT" dirty="0"/>
              <a:t>Soluções Adicionais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D4766-76E0-488B-B451-2A477C4BAB42}"/>
              </a:ext>
            </a:extLst>
          </p:cNvPr>
          <p:cNvSpPr txBox="1"/>
          <p:nvPr/>
        </p:nvSpPr>
        <p:spPr>
          <a:xfrm>
            <a:off x="679525" y="3219285"/>
            <a:ext cx="8085061" cy="41044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baseline="0" dirty="0"/>
              <a:t>Considerando algumas recomendações da Hitachi é possível descrever algumas práticas passíveis 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baseline="0" dirty="0"/>
              <a:t>de ser adotadas pelo BPI:</a:t>
            </a:r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200" dirty="0"/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dirty="0"/>
              <a:t>       1. Foco no aumento da literacia financeira do cliente.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dirty="0"/>
              <a:t>       2.  Captar clientes empresariais 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dirty="0"/>
              <a:t>       3. Uso de ferramentas que permitam detetar padrões de comportamento do cliente exemplo,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dirty="0"/>
              <a:t> CRM, </a:t>
            </a:r>
            <a:r>
              <a:rPr lang="pt-PT" sz="1200" dirty="0" err="1"/>
              <a:t>customer</a:t>
            </a:r>
            <a:r>
              <a:rPr lang="pt-PT" sz="1200" dirty="0"/>
              <a:t> </a:t>
            </a:r>
            <a:r>
              <a:rPr lang="pt-PT" sz="1200" dirty="0" err="1"/>
              <a:t>relationship</a:t>
            </a:r>
            <a:r>
              <a:rPr lang="pt-PT" sz="1200" dirty="0"/>
              <a:t> management e assim , entregar-lhe o melhor serviço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dirty="0"/>
              <a:t>       4. </a:t>
            </a:r>
            <a:r>
              <a:rPr lang="pt-PT" sz="1200" dirty="0" err="1"/>
              <a:t>Ominicanal</a:t>
            </a:r>
            <a:r>
              <a:rPr lang="pt-PT" sz="1200" dirty="0"/>
              <a:t> de experiência do cliente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dirty="0"/>
              <a:t>       5. Oportunidades self-service, através da melhoria das funcionalidades da app.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dirty="0"/>
              <a:t>       6. Motivar os funcionários para o sucesso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dirty="0"/>
              <a:t>       7. Pedir feedback e avaliação dos clientes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dirty="0"/>
              <a:t>       8. Adotar uma postura recetiva a mudanças.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endParaRPr lang="pt-PT" sz="1000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baseline="0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baseline="0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baseline="0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baseline="0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baseline="0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baseline="0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baseline="0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baseline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DC9880-C5BF-4B1F-95ED-9B8695F4B97D}"/>
              </a:ext>
            </a:extLst>
          </p:cNvPr>
          <p:cNvGrpSpPr/>
          <p:nvPr/>
        </p:nvGrpSpPr>
        <p:grpSpPr>
          <a:xfrm>
            <a:off x="8960445" y="1476053"/>
            <a:ext cx="3199805" cy="3960440"/>
            <a:chOff x="0" y="1476053"/>
            <a:chExt cx="3199805" cy="39604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B86587-12EF-4FA4-89EA-DC8F63816CAA}"/>
                </a:ext>
              </a:extLst>
            </p:cNvPr>
            <p:cNvSpPr/>
            <p:nvPr/>
          </p:nvSpPr>
          <p:spPr>
            <a:xfrm>
              <a:off x="0" y="1476053"/>
              <a:ext cx="3199805" cy="3960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1700"/>
                </a:lnSpc>
                <a:spcBef>
                  <a:spcPts val="800"/>
                </a:spcBef>
                <a:spcAft>
                  <a:spcPts val="400"/>
                </a:spcAft>
              </a:pPr>
              <a:endParaRPr lang="pt-PT" sz="1400" noProof="0" dirty="0" err="1">
                <a:solidFill>
                  <a:schemeClr val="tx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305AEC9-CE3C-47FC-BD1D-6BB0F2DAF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81721">
              <a:off x="1547413" y="3347954"/>
              <a:ext cx="849765" cy="84976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32B26F-1C70-4907-A3E5-405E1CBC5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32160">
              <a:off x="579426" y="3275134"/>
              <a:ext cx="997935" cy="99793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3948982-6A0A-4799-8FBC-37240F87E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79374">
              <a:off x="436746" y="4341348"/>
              <a:ext cx="1076886" cy="107688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092FC01-A0FB-444C-BA82-0F8A85850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1602" y="4221023"/>
              <a:ext cx="997935" cy="1050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9436049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CC783-3090-401F-B3A9-E949C5E0AA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89ED0-683C-4C95-BAE1-094AE5A57631}" type="slidenum">
              <a:rPr lang="pt-PT" smtClean="0"/>
              <a:pPr/>
              <a:t>9</a:t>
            </a:fld>
            <a:endParaRPr lang="pt-P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B86587-12EF-4FA4-89EA-DC8F63816CAA}"/>
              </a:ext>
            </a:extLst>
          </p:cNvPr>
          <p:cNvSpPr/>
          <p:nvPr/>
        </p:nvSpPr>
        <p:spPr>
          <a:xfrm>
            <a:off x="0" y="1476053"/>
            <a:ext cx="3199805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700"/>
              </a:lnSpc>
              <a:spcBef>
                <a:spcPts val="800"/>
              </a:spcBef>
              <a:spcAft>
                <a:spcPts val="400"/>
              </a:spcAft>
            </a:pPr>
            <a:endParaRPr lang="pt-PT" sz="1400" noProof="0" dirty="0" err="1">
              <a:solidFill>
                <a:schemeClr val="tx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EF566C7-9520-497E-8B9C-636B214762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8992" y="314578"/>
            <a:ext cx="11358209" cy="461665"/>
          </a:xfrm>
        </p:spPr>
        <p:txBody>
          <a:bodyPr/>
          <a:lstStyle/>
          <a:p>
            <a:r>
              <a:rPr lang="pt-PT" dirty="0"/>
              <a:t>Análise SWOT BPI - Baseada no estudo da </a:t>
            </a:r>
            <a:r>
              <a:rPr lang="pt-PT" dirty="0" err="1"/>
              <a:t>Inmark</a:t>
            </a:r>
            <a:endParaRPr lang="pt-P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D4766-76E0-488B-B451-2A477C4BAB42}"/>
              </a:ext>
            </a:extLst>
          </p:cNvPr>
          <p:cNvSpPr txBox="1"/>
          <p:nvPr/>
        </p:nvSpPr>
        <p:spPr>
          <a:xfrm>
            <a:off x="3415829" y="1548608"/>
            <a:ext cx="8280920" cy="446449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cap="all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cap="all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cap="all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cap="all" dirty="0"/>
          </a:p>
          <a:p>
            <a:pPr marL="171450" indent="-171450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pt-PT" sz="1000" b="1" cap="all" dirty="0">
                <a:solidFill>
                  <a:srgbClr val="FF6600"/>
                </a:solidFill>
              </a:rPr>
              <a:t>Pontos fracos</a:t>
            </a:r>
            <a:r>
              <a:rPr lang="pt-PT" sz="1200" b="1" cap="all" dirty="0">
                <a:solidFill>
                  <a:srgbClr val="FF6600"/>
                </a:solidFill>
              </a:rPr>
              <a:t>:  </a:t>
            </a:r>
            <a:r>
              <a:rPr lang="pt-PT" sz="1200" dirty="0">
                <a:solidFill>
                  <a:schemeClr val="accent6">
                    <a:lumMod val="50000"/>
                  </a:schemeClr>
                </a:solidFill>
              </a:rPr>
              <a:t>Nível de satisfação global do BPI inferior à do mercado e de restantes concorrentes em     serviços fulcrais da atividade bancária. </a:t>
            </a:r>
            <a:endParaRPr lang="pt-PT" sz="1200" cap="all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200" cap="all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cap="all" baseline="0" dirty="0"/>
          </a:p>
          <a:p>
            <a:pPr marL="171450" indent="-171450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pt-PT" sz="1000" b="1" cap="all" dirty="0">
                <a:solidFill>
                  <a:srgbClr val="FF6600"/>
                </a:solidFill>
              </a:rPr>
              <a:t>Ameaças:</a:t>
            </a:r>
            <a:r>
              <a:rPr lang="pt-PT" sz="1000" b="1" cap="all" dirty="0">
                <a:solidFill>
                  <a:schemeClr val="accent3">
                    <a:lumMod val="50000"/>
                  </a:schemeClr>
                </a:solidFill>
              </a:rPr>
              <a:t>  </a:t>
            </a:r>
            <a:r>
              <a:rPr lang="pt-PT" sz="1200" dirty="0">
                <a:solidFill>
                  <a:schemeClr val="accent6">
                    <a:lumMod val="50000"/>
                  </a:schemeClr>
                </a:solidFill>
              </a:rPr>
              <a:t>Diminuição do nº de empresas que avaliam o BPI como o banco preferencial. </a:t>
            </a:r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dirty="0">
                <a:solidFill>
                  <a:schemeClr val="accent6">
                    <a:lumMod val="50000"/>
                  </a:schemeClr>
                </a:solidFill>
              </a:rPr>
              <a:t>	 Queda da posição do BPI em relação à taxa de penetração no mercado. </a:t>
            </a:r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dirty="0">
                <a:solidFill>
                  <a:schemeClr val="accent6">
                    <a:lumMod val="50000"/>
                  </a:schemeClr>
                </a:solidFill>
              </a:rPr>
              <a:t>                   Redução da eficácia comercial dos produtos e serviços</a:t>
            </a:r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000" dirty="0">
                <a:solidFill>
                  <a:schemeClr val="accent6">
                    <a:lumMod val="50000"/>
                  </a:schemeClr>
                </a:solidFill>
              </a:rPr>
              <a:t>	 </a:t>
            </a:r>
            <a:endParaRPr lang="pt-PT" sz="1000" cap="all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cap="all" dirty="0"/>
          </a:p>
          <a:p>
            <a:pPr indent="-171450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pt-PT" sz="1000" b="1" cap="all" dirty="0">
                <a:solidFill>
                  <a:srgbClr val="FF6600"/>
                </a:solidFill>
              </a:rPr>
              <a:t>Forças:   </a:t>
            </a:r>
            <a:r>
              <a:rPr lang="pt-PT" sz="1200" dirty="0">
                <a:solidFill>
                  <a:schemeClr val="accent6">
                    <a:lumMod val="50000"/>
                  </a:schemeClr>
                </a:solidFill>
              </a:rPr>
              <a:t>BPI classificado como Banco preferencial , devido a boas condições.</a:t>
            </a:r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dirty="0">
                <a:solidFill>
                  <a:schemeClr val="accent6">
                    <a:lumMod val="50000"/>
                  </a:schemeClr>
                </a:solidFill>
              </a:rPr>
              <a:t>                 Competitividade de cartões de crédito, débito e depósitos.</a:t>
            </a:r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dirty="0">
                <a:solidFill>
                  <a:schemeClr val="accent6">
                    <a:lumMod val="50000"/>
                  </a:schemeClr>
                </a:solidFill>
              </a:rPr>
              <a:t>                 Uso de algumas plataformas do BPI superior à média do mercado</a:t>
            </a:r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cap="all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cap="all" dirty="0"/>
          </a:p>
          <a:p>
            <a:pPr indent="-171450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pt-PT" sz="1000" b="1" cap="all" dirty="0">
                <a:solidFill>
                  <a:srgbClr val="FF6600"/>
                </a:solidFill>
              </a:rPr>
              <a:t>Oportunidades</a:t>
            </a:r>
            <a:r>
              <a:rPr lang="pt-PT" sz="1000" b="1" cap="all" dirty="0">
                <a:solidFill>
                  <a:schemeClr val="accent3">
                    <a:lumMod val="50000"/>
                  </a:schemeClr>
                </a:solidFill>
              </a:rPr>
              <a:t>:  </a:t>
            </a:r>
            <a:r>
              <a:rPr lang="pt-PT" sz="1200" dirty="0">
                <a:solidFill>
                  <a:schemeClr val="accent6">
                    <a:lumMod val="50000"/>
                  </a:schemeClr>
                </a:solidFill>
              </a:rPr>
              <a:t>Facilidade de operar com diferentes empresas, </a:t>
            </a:r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dirty="0">
                <a:solidFill>
                  <a:schemeClr val="accent6">
                    <a:lumMod val="50000"/>
                  </a:schemeClr>
                </a:solidFill>
              </a:rPr>
              <a:t>	            Forte posicionamento do </a:t>
            </a:r>
            <a:r>
              <a:rPr lang="pt-PT" sz="1200" dirty="0" err="1">
                <a:solidFill>
                  <a:schemeClr val="accent6">
                    <a:lumMod val="50000"/>
                  </a:schemeClr>
                </a:solidFill>
              </a:rPr>
              <a:t>homebanking</a:t>
            </a:r>
            <a:r>
              <a:rPr lang="pt-PT" sz="1200" dirty="0">
                <a:solidFill>
                  <a:schemeClr val="accent6">
                    <a:lumMod val="50000"/>
                  </a:schemeClr>
                </a:solidFill>
              </a:rPr>
              <a:t> do BPI.</a:t>
            </a:r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r>
              <a:rPr lang="pt-PT" sz="1200" dirty="0">
                <a:solidFill>
                  <a:schemeClr val="accent6">
                    <a:lumMod val="50000"/>
                  </a:schemeClr>
                </a:solidFill>
              </a:rPr>
              <a:t>	            BPI deve apostar nos produtos com  maior trajetória comercial</a:t>
            </a:r>
            <a:endParaRPr lang="pt-PT" sz="1000" cap="all" baseline="0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cap="all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cap="all" baseline="0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cap="all" dirty="0"/>
          </a:p>
          <a:p>
            <a:pPr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cap="all" baseline="0" dirty="0"/>
          </a:p>
          <a:p>
            <a:pPr algn="ctr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cap="all" dirty="0"/>
          </a:p>
          <a:p>
            <a:pPr algn="ctr">
              <a:lnSpc>
                <a:spcPts val="1200"/>
              </a:lnSpc>
              <a:spcBef>
                <a:spcPts val="200"/>
              </a:spcBef>
              <a:spcAft>
                <a:spcPts val="200"/>
              </a:spcAft>
            </a:pPr>
            <a:endParaRPr lang="pt-PT" sz="1000" cap="all" baseline="0" dirty="0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77001-50EA-4D04-81CB-EE1AEBC68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17" y="3420270"/>
            <a:ext cx="201622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47572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BPI">
  <a:themeElements>
    <a:clrScheme name="BPI">
      <a:dk1>
        <a:srgbClr val="666666"/>
      </a:dk1>
      <a:lt1>
        <a:srgbClr val="FFFFFF"/>
      </a:lt1>
      <a:dk2>
        <a:srgbClr val="A1A1A1"/>
      </a:dk2>
      <a:lt2>
        <a:srgbClr val="EBEBEB"/>
      </a:lt2>
      <a:accent1>
        <a:srgbClr val="FF6600"/>
      </a:accent1>
      <a:accent2>
        <a:srgbClr val="FF993A"/>
      </a:accent2>
      <a:accent3>
        <a:srgbClr val="FFC39A"/>
      </a:accent3>
      <a:accent4>
        <a:srgbClr val="F8E0CD"/>
      </a:accent4>
      <a:accent5>
        <a:srgbClr val="A1A1A1"/>
      </a:accent5>
      <a:accent6>
        <a:srgbClr val="666666"/>
      </a:accent6>
      <a:hlink>
        <a:srgbClr val="666666"/>
      </a:hlink>
      <a:folHlink>
        <a:srgbClr val="C0C0C0"/>
      </a:folHlink>
    </a:clrScheme>
    <a:fontScheme name="B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lIns="0" tIns="0" rIns="0" bIns="0" rtlCol="0" anchor="ctr"/>
      <a:lstStyle>
        <a:defPPr algn="ctr">
          <a:lnSpc>
            <a:spcPts val="1700"/>
          </a:lnSpc>
          <a:spcBef>
            <a:spcPts val="800"/>
          </a:spcBef>
          <a:spcAft>
            <a:spcPts val="400"/>
          </a:spcAft>
          <a:defRPr sz="1400" noProof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ctr">
        <a:noAutofit/>
      </a:bodyPr>
      <a:lstStyle>
        <a:defPPr algn="ctr">
          <a:lnSpc>
            <a:spcPts val="1200"/>
          </a:lnSpc>
          <a:spcBef>
            <a:spcPts val="200"/>
          </a:spcBef>
          <a:spcAft>
            <a:spcPts val="200"/>
          </a:spcAft>
          <a:defRPr sz="1000" cap="all" baseline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BPI_2022vf.potx" id="{264F5658-BA2E-4CBE-8EE4-2B5E6D0E6049}" vid="{2363DA16-A7E7-440E-8ECF-75A69AB94A4D}"/>
    </a:ext>
  </a:extLst>
</a:theme>
</file>

<file path=ppt/theme/theme2.xml><?xml version="1.0" encoding="utf-8"?>
<a:theme xmlns:a="http://schemas.openxmlformats.org/drawingml/2006/main" name="BPI CaixaBank">
  <a:themeElements>
    <a:clrScheme name="BPI">
      <a:dk1>
        <a:srgbClr val="666666"/>
      </a:dk1>
      <a:lt1>
        <a:srgbClr val="FFFFFF"/>
      </a:lt1>
      <a:dk2>
        <a:srgbClr val="A1A1A1"/>
      </a:dk2>
      <a:lt2>
        <a:srgbClr val="EBEBEB"/>
      </a:lt2>
      <a:accent1>
        <a:srgbClr val="FF6600"/>
      </a:accent1>
      <a:accent2>
        <a:srgbClr val="FF993A"/>
      </a:accent2>
      <a:accent3>
        <a:srgbClr val="FFC39A"/>
      </a:accent3>
      <a:accent4>
        <a:srgbClr val="F8E0CD"/>
      </a:accent4>
      <a:accent5>
        <a:srgbClr val="A1A1A1"/>
      </a:accent5>
      <a:accent6>
        <a:srgbClr val="666666"/>
      </a:accent6>
      <a:hlink>
        <a:srgbClr val="666666"/>
      </a:hlink>
      <a:folHlink>
        <a:srgbClr val="C0C0C0"/>
      </a:folHlink>
    </a:clrScheme>
    <a:fontScheme name="B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lIns="0" tIns="0" rIns="0" bIns="0" rtlCol="0" anchor="ctr"/>
      <a:lstStyle>
        <a:defPPr algn="ctr">
          <a:lnSpc>
            <a:spcPts val="1700"/>
          </a:lnSpc>
          <a:spcBef>
            <a:spcPts val="800"/>
          </a:spcBef>
          <a:spcAft>
            <a:spcPts val="400"/>
          </a:spcAft>
          <a:defRPr sz="1400" noProof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ctr">
        <a:noAutofit/>
      </a:bodyPr>
      <a:lstStyle>
        <a:defPPr algn="ctr">
          <a:lnSpc>
            <a:spcPts val="1200"/>
          </a:lnSpc>
          <a:spcBef>
            <a:spcPts val="200"/>
          </a:spcBef>
          <a:spcAft>
            <a:spcPts val="200"/>
          </a:spcAft>
          <a:defRPr sz="1000" cap="all" baseline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BPI_2022vf.potx" id="{264F5658-BA2E-4CBE-8EE4-2B5E6D0E6049}" vid="{AB8C35F6-CC1B-4C03-BCFB-2592CE5B961A}"/>
    </a:ext>
  </a:extLst>
</a:theme>
</file>

<file path=ppt/theme/theme3.xml><?xml version="1.0" encoding="utf-8"?>
<a:theme xmlns:a="http://schemas.openxmlformats.org/drawingml/2006/main" name="Fundação la Caixa">
  <a:themeElements>
    <a:clrScheme name="BPI">
      <a:dk1>
        <a:srgbClr val="666666"/>
      </a:dk1>
      <a:lt1>
        <a:srgbClr val="FFFFFF"/>
      </a:lt1>
      <a:dk2>
        <a:srgbClr val="A1A1A1"/>
      </a:dk2>
      <a:lt2>
        <a:srgbClr val="EBEBEB"/>
      </a:lt2>
      <a:accent1>
        <a:srgbClr val="FF6600"/>
      </a:accent1>
      <a:accent2>
        <a:srgbClr val="FF993A"/>
      </a:accent2>
      <a:accent3>
        <a:srgbClr val="FFC39A"/>
      </a:accent3>
      <a:accent4>
        <a:srgbClr val="F8E0CD"/>
      </a:accent4>
      <a:accent5>
        <a:srgbClr val="A1A1A1"/>
      </a:accent5>
      <a:accent6>
        <a:srgbClr val="666666"/>
      </a:accent6>
      <a:hlink>
        <a:srgbClr val="666666"/>
      </a:hlink>
      <a:folHlink>
        <a:srgbClr val="C0C0C0"/>
      </a:folHlink>
    </a:clrScheme>
    <a:fontScheme name="BP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lIns="0" tIns="0" rIns="0" bIns="0" rtlCol="0" anchor="ctr"/>
      <a:lstStyle>
        <a:defPPr algn="ctr">
          <a:lnSpc>
            <a:spcPts val="1700"/>
          </a:lnSpc>
          <a:spcBef>
            <a:spcPts val="800"/>
          </a:spcBef>
          <a:spcAft>
            <a:spcPts val="400"/>
          </a:spcAft>
          <a:defRPr sz="1400" noProof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ctr">
        <a:noAutofit/>
      </a:bodyPr>
      <a:lstStyle>
        <a:defPPr algn="ctr">
          <a:lnSpc>
            <a:spcPts val="1200"/>
          </a:lnSpc>
          <a:spcBef>
            <a:spcPts val="200"/>
          </a:spcBef>
          <a:spcAft>
            <a:spcPts val="200"/>
          </a:spcAft>
          <a:defRPr sz="1000" cap="all" baseline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BPI_2022vf.potx" id="{264F5658-BA2E-4CBE-8EE4-2B5E6D0E6049}" vid="{D7A42C33-275F-4DE5-83BD-0AAA863A411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EA3706CA0BAAA4F9E17FE7B0CDE439C" ma:contentTypeVersion="1" ma:contentTypeDescription="Criar um novo documento." ma:contentTypeScope="" ma:versionID="4559c85c8494c857f0081d724170a473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5a3b9aacf3362366e21fd20853fe60f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Data de Início do Agendamento" ma:description="A Data de Início de Fim é uma coluna de site criada pela funcionalidade Publicação. É utilizada para indicar a data e a hora em que esta página será mostrada aos visitantes do site pela primeira vez." ma:internalName="PublishingStartDate">
      <xsd:simpleType>
        <xsd:restriction base="dms:Unknown"/>
      </xsd:simpleType>
    </xsd:element>
    <xsd:element name="PublishingExpirationDate" ma:index="9" nillable="true" ma:displayName="Data de Fim do Agendamento" ma:description="A Data de Fim do Agendamento é uma coluna de site criada pela funcionalidade Publicação. É utilizada para indicar a data e a hora em que esta página deixará de ser mostrada aos visitantes do site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D1AAC7-622A-4FE9-8315-7788F711F76C}">
  <ds:schemaRefs>
    <ds:schemaRef ds:uri="http://schemas.microsoft.com/office/2006/documentManagement/types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D5A1094-C833-4FE4-B787-3794D457EE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26088C-957E-46A0-8735-22A2B71453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293</TotalTime>
  <Words>825</Words>
  <Application>Microsoft Office PowerPoint</Application>
  <PresentationFormat>Custom</PresentationFormat>
  <Paragraphs>140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Verdana</vt:lpstr>
      <vt:lpstr>Wingdings</vt:lpstr>
      <vt:lpstr>BPI</vt:lpstr>
      <vt:lpstr>BPI CaixaBank</vt:lpstr>
      <vt:lpstr>Fundação la Caixa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Banco BPI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Joana Santos Robalinho (DAI)</dc:creator>
  <cp:lastModifiedBy>Joana Santos Robalinho (DAI)</cp:lastModifiedBy>
  <cp:revision>44</cp:revision>
  <cp:lastPrinted>2017-04-10T18:05:11Z</cp:lastPrinted>
  <dcterms:created xsi:type="dcterms:W3CDTF">2023-01-16T14:01:38Z</dcterms:created>
  <dcterms:modified xsi:type="dcterms:W3CDTF">2023-01-18T15:40:11Z</dcterms:modified>
  <cp:contentStatus>Interno2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0x010100BEA3706CA0BAAA4F9E17FE7B0CDE439C</vt:lpwstr>
  </property>
  <property fmtid="{D5CDD505-2E9C-101B-9397-08002B2CF9AE}" pid="3" name="BPI Disponibilidade">
    <vt:lpwstr>62;#Normal|3cba28f1-ed62-43d5-a85b-2f3a665bec5b</vt:lpwstr>
  </property>
  <property fmtid="{D5CDD505-2E9C-101B-9397-08002B2CF9AE}" pid="4" name="BPI Integridade">
    <vt:lpwstr>63;#Normal|b86c2059-758f-41bd-8be9-fd45204f1d9b</vt:lpwstr>
  </property>
  <property fmtid="{D5CDD505-2E9C-101B-9397-08002B2CF9AE}" pid="5" name="BPI Confidencialidade">
    <vt:lpwstr>61;#Interna|28ed62c0-1a31-4d7c-872f-f60a911529a0</vt:lpwstr>
  </property>
  <property fmtid="{D5CDD505-2E9C-101B-9397-08002B2CF9AE}" pid="6" name="a33e09deea5f49c8aacb1bd7b88b699d">
    <vt:lpwstr>Normal|b86c2059-758f-41bd-8be9-fd45204f1d9b</vt:lpwstr>
  </property>
  <property fmtid="{D5CDD505-2E9C-101B-9397-08002B2CF9AE}" pid="7" name="f089e6d79a2f45c294ee92acddcfae21">
    <vt:lpwstr>Interna|28ed62c0-1a31-4d7c-872f-f60a911529a0</vt:lpwstr>
  </property>
  <property fmtid="{D5CDD505-2E9C-101B-9397-08002B2CF9AE}" pid="8" name="TaxCatchAll">
    <vt:lpwstr>62;#Normal|3cba28f1-ed62-43d5-a85b-2f3a665bec5b;#61;#Interna|28ed62c0-1a31-4d7c-872f-f60a911529a0;#63;#Normal|b86c2059-758f-41bd-8be9-fd45204f1d9b</vt:lpwstr>
  </property>
  <property fmtid="{D5CDD505-2E9C-101B-9397-08002B2CF9AE}" pid="9" name="b4e46899193e4360843b850047b9d2c5">
    <vt:lpwstr>Normal|3cba28f1-ed62-43d5-a85b-2f3a665bec5b</vt:lpwstr>
  </property>
  <property fmtid="{D5CDD505-2E9C-101B-9397-08002B2CF9AE}" pid="10" name="MSIP_Label_49f5103a-f43a-4233-9f37-85423a009e76_Enabled">
    <vt:lpwstr>true</vt:lpwstr>
  </property>
  <property fmtid="{D5CDD505-2E9C-101B-9397-08002B2CF9AE}" pid="11" name="MSIP_Label_49f5103a-f43a-4233-9f37-85423a009e76_SetDate">
    <vt:lpwstr>2022-08-01T10:49:49Z</vt:lpwstr>
  </property>
  <property fmtid="{D5CDD505-2E9C-101B-9397-08002B2CF9AE}" pid="12" name="MSIP_Label_49f5103a-f43a-4233-9f37-85423a009e76_Method">
    <vt:lpwstr>Standard</vt:lpwstr>
  </property>
  <property fmtid="{D5CDD505-2E9C-101B-9397-08002B2CF9AE}" pid="13" name="MSIP_Label_49f5103a-f43a-4233-9f37-85423a009e76_Name">
    <vt:lpwstr>Interna</vt:lpwstr>
  </property>
  <property fmtid="{D5CDD505-2E9C-101B-9397-08002B2CF9AE}" pid="14" name="MSIP_Label_49f5103a-f43a-4233-9f37-85423a009e76_SiteId">
    <vt:lpwstr>42797b59-183c-4bae-ac8a-52d6030330d6</vt:lpwstr>
  </property>
  <property fmtid="{D5CDD505-2E9C-101B-9397-08002B2CF9AE}" pid="15" name="MSIP_Label_49f5103a-f43a-4233-9f37-85423a009e76_ActionId">
    <vt:lpwstr>85e13af6-d26f-4121-b3c7-d71c99915f5d</vt:lpwstr>
  </property>
  <property fmtid="{D5CDD505-2E9C-101B-9397-08002B2CF9AE}" pid="16" name="MSIP_Label_49f5103a-f43a-4233-9f37-85423a009e76_ContentBits">
    <vt:lpwstr>0</vt:lpwstr>
  </property>
</Properties>
</file>